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7" r:id="rId6"/>
    <p:sldId id="260" r:id="rId7"/>
    <p:sldId id="272" r:id="rId8"/>
    <p:sldId id="276" r:id="rId9"/>
    <p:sldId id="261" r:id="rId10"/>
    <p:sldId id="268" r:id="rId11"/>
    <p:sldId id="262" r:id="rId12"/>
    <p:sldId id="263" r:id="rId13"/>
    <p:sldId id="270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704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71C6A-F885-44A4-AF33-41B7902B0B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5050-C986-4E79-AA0B-0DBEDF6CC4A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FD69-3A2E-4A92-B150-6CF0E65C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zazell.com/wp-content/uploads/2012/02/maslenitsa4.jpg?bcd9f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zazell.com/wp-content/uploads/2012/02/maslenitsa11.jpg?bcd9f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zazell.com/wp-content/uploads/2012/02/maslenitsa7.jpg?bcd9f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stat16.privet.ru/lr/0b09710266c7f3a794603dc76001ef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zazell.com/wp-content/uploads/2012/02/maslenitsa6.jpg?bcd9f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6.privet.ru/lr/0b09710266c7f3a794603dc76001ef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zazell.com/wp-content/uploads/2012/02/maslenitsa12.jpg?bcd9f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16.privet.ru/lr/0b09531dc05449d9924f66c4264031d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tvoyrebenok.ru/images/kak-otmechaly-maslenicu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zazell.com/wp-content/uploads/2012/02/maslenitsa14.jpg?bcd9f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img1.liveinternet.ru/images/attach/c/7/95/626/95626935_86991192_large_Maslenica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expandingWindow('fullscreen.php?id=2086001'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EEEikAlVs5Q/T0iA4AeD1HI/AAAAAAAAG6I/kt2OeNFirE0/s1600/lubok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Широкая </a:t>
            </a:r>
            <a:r>
              <a:rPr lang="ru-RU" dirty="0" smtClean="0">
                <a:solidFill>
                  <a:srgbClr val="C00000"/>
                </a:solidFill>
              </a:rPr>
              <a:t>масленица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273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</a:rPr>
              <a:t>Воспитатель: Бычкова Ж.В.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2014г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Государственное бюджетное дошкольное образовательное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учреждение детский сад № 6 комбинированного вида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Выборгского района  Санкт-Петербурга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здник масленица">
            <a:hlinkClick r:id="rId2" tooltip="&quot;праздник маслениц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Пятница — тёщины вечёрки.</a:t>
            </a:r>
          </a:p>
        </p:txBody>
      </p:sp>
      <p:pic>
        <p:nvPicPr>
          <p:cNvPr id="5" name="Содержимое 4" descr="фото праздника масленица">
            <a:hlinkClick r:id="rId2" tooltip="&quot;фото праздника масленица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362" y="3212976"/>
            <a:ext cx="4068638" cy="266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artlib.ru/objects/gallery_65/artlib_gallery-32749-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36912"/>
            <a:ext cx="5402580" cy="4046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На тещины вечерки зятья угощали своих тещ 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Суббота — </a:t>
            </a:r>
            <a:r>
              <a:rPr lang="ru-RU" dirty="0" err="1">
                <a:solidFill>
                  <a:srgbClr val="C00000"/>
                </a:solidFill>
              </a:rPr>
              <a:t>золовкины</a:t>
            </a:r>
            <a:r>
              <a:rPr lang="ru-RU" dirty="0">
                <a:solidFill>
                  <a:srgbClr val="C00000"/>
                </a:solidFill>
              </a:rPr>
              <a:t> посиделки</a:t>
            </a:r>
            <a:r>
              <a:rPr lang="ru-RU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8503096" cy="2160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этот день молодожены приглашали к себе в гости родных и потчевали их угощением. Велись разговоры о житье-бытье, мирились, если до </a:t>
            </a:r>
            <a:r>
              <a:rPr lang="ru-RU" dirty="0" smtClean="0"/>
              <a:t>этого в </a:t>
            </a:r>
            <a:r>
              <a:rPr lang="ru-RU" dirty="0" smtClean="0"/>
              <a:t>ссоре находились. Вспоминали и умерших родственников, говорили о них хорошие и добрые слова.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4" descr="праздник масленица ">
            <a:hlinkClick r:id="rId2" tooltip="&quot;праздник масленица 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stat16.privet.ru/lr/0b09710266c7f3a794603dc76001efdf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24944"/>
            <a:ext cx="454152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71274021_ec985e3592a4e0561beb2c75a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6632"/>
            <a:ext cx="8064896" cy="659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Воскресенье — прощёный день, целовальник, </a:t>
            </a:r>
            <a:r>
              <a:rPr lang="ru-RU" dirty="0" smtClean="0">
                <a:solidFill>
                  <a:srgbClr val="C00000"/>
                </a:solidFill>
              </a:rPr>
              <a:t>проводы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9036496" cy="20162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Это были проводы Масленицы. В поле раскладывали костер из соломы и сжигали куклу с песнями. Пепел разбрасывали пополю, чтобы наследующий год собрать богатый урожай. В прощенное воскресенье ходили друг к другу мириться и просили прощения, если обидели раньше. Говорили: "Прости меня, пожалуйста". "Бог тебя простит", — отвечали на это. Потом целовались и не вспоминали об обидах.</a:t>
            </a:r>
            <a:endParaRPr lang="ru-RU" dirty="0"/>
          </a:p>
        </p:txBody>
      </p:sp>
      <p:pic>
        <p:nvPicPr>
          <p:cNvPr id="7" name="Содержимое 5" descr="Масленица ">
            <a:hlinkClick r:id="rId2" tooltip="&quot;Масленица 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03244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img-fotki.yandex.ru/get/27/121447594.8a/0_7d04f_9c170e5a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5720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http://www.artlib.ru/objects/gallery_34/artlib_gallery-17269-b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038600" cy="213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://stat16.privet.ru/lr/0b09710266c7f3a794603dc76001efdf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454152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79512" y="2708920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прощенное воскресенье ходили друг к другу мириться и просили прощения, если обидели раньше. </a:t>
            </a:r>
          </a:p>
          <a:p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4941168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Говорили: "Прости меня, пожалуйста". "Бог тебя простит", — отвечали на это. Потом целовались и не вспоминали об обидах.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Пословицы и поговорки про Масленицу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560" y="1600200"/>
            <a:ext cx="820891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Где блины, тут и </a:t>
            </a:r>
            <a:r>
              <a:rPr lang="ru-RU" dirty="0" smtClean="0"/>
              <a:t>мы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/>
              <a:t>с маслом каша — тут и место наше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Блин </a:t>
            </a:r>
            <a:r>
              <a:rPr lang="ru-RU" dirty="0"/>
              <a:t>не клин, брюха не расколет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/>
              <a:t>горках покататься, в блинах </a:t>
            </a:r>
            <a:r>
              <a:rPr lang="ru-RU" dirty="0" smtClean="0"/>
              <a:t>поваляться.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блина не </a:t>
            </a:r>
            <a:r>
              <a:rPr lang="ru-RU" dirty="0" err="1"/>
              <a:t>масляна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Зять </a:t>
            </a:r>
            <a:r>
              <a:rPr lang="ru-RU" dirty="0"/>
              <a:t>на двор — пирог на стол.</a:t>
            </a:r>
          </a:p>
          <a:p>
            <a:r>
              <a:rPr lang="ru-RU" dirty="0" smtClean="0"/>
              <a:t>Это Масленица идет, блин да мед несет.</a:t>
            </a:r>
          </a:p>
          <a:p>
            <a:r>
              <a:rPr lang="ru-RU" dirty="0" smtClean="0"/>
              <a:t>Отдадим почтенье на сырной в воскресенье.</a:t>
            </a:r>
          </a:p>
          <a:p>
            <a:r>
              <a:rPr lang="ru-RU" dirty="0" err="1" smtClean="0"/>
              <a:t>Блинцы</a:t>
            </a:r>
            <a:r>
              <a:rPr lang="ru-RU" dirty="0" smtClean="0"/>
              <a:t>, блинчики, блины, как колеса у Весны.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все коту Масленица, будет и Великий пост.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877272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 за внимание. </a:t>
            </a:r>
            <a:endParaRPr lang="ru-RU" sz="4000" dirty="0"/>
          </a:p>
        </p:txBody>
      </p:sp>
      <p:pic>
        <p:nvPicPr>
          <p:cNvPr id="5" name="Рисунок 4" descr="http://ped-kopilka.ru/images/20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692696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507412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solidFill>
                  <a:srgbClr val="C00000"/>
                </a:solidFill>
              </a:rPr>
              <a:t>Широкая Масленица — Сырная неделя!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Ты пришла нарядная к нам весну встречать.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Печь </a:t>
            </a:r>
            <a:r>
              <a:rPr lang="ru-RU" sz="3600" dirty="0">
                <a:solidFill>
                  <a:srgbClr val="C00000"/>
                </a:solidFill>
              </a:rPr>
              <a:t>блины и развлекаться будем </a:t>
            </a:r>
            <a:r>
              <a:rPr lang="ru-RU" sz="3600" dirty="0" smtClean="0">
                <a:solidFill>
                  <a:srgbClr val="C00000"/>
                </a:solidFill>
              </a:rPr>
              <a:t>всю неделю</a:t>
            </a:r>
            <a:r>
              <a:rPr lang="ru-RU" sz="3600" dirty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sz="3600" dirty="0">
                <a:solidFill>
                  <a:srgbClr val="C00000"/>
                </a:solidFill>
              </a:rPr>
              <a:t>Чтоб зиму студеную из дому прогнать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 </a:t>
            </a:r>
            <a:r>
              <a:rPr lang="ru-RU" sz="3300" dirty="0" smtClean="0"/>
              <a:t>Каждый день Масленой недели имеет своё название.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Понедельник — встреча.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556792"/>
            <a:ext cx="8892480" cy="19442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smtClean="0"/>
              <a:t>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  <a:r>
              <a:rPr lang="ru-RU" sz="3000" u="sng" dirty="0" smtClean="0"/>
              <a:t>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6" name="Рисунок 5" descr="праздник масленица, гуляния ">
            <a:hlinkClick r:id="rId2" tooltip="&quot;праздник масленица, гуляния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507707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img-fotki.yandex.ru/get/4515/121447594.8a/0_7d050_513a1735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852936"/>
            <a:ext cx="374441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Вторник — </a:t>
            </a:r>
            <a:r>
              <a:rPr lang="ru-RU" sz="4000" dirty="0" err="1">
                <a:solidFill>
                  <a:srgbClr val="C00000"/>
                </a:solidFill>
              </a:rPr>
              <a:t>заигрыш</a:t>
            </a:r>
            <a:r>
              <a:rPr lang="ru-RU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и взрослые ходили от дома к дому, поздравляли с Масленицей и выпрашивали блины. Все ходили друг к другу в гости, пели песни, шутили. В этот день начинались игрища и потехи, устраивались девичьи качели, поездки на лошадях.</a:t>
            </a:r>
            <a:r>
              <a:rPr lang="ru-RU" sz="2400" u="sng" dirty="0" smtClean="0"/>
              <a:t> </a:t>
            </a:r>
            <a:endParaRPr lang="ru-RU" sz="2400" dirty="0"/>
          </a:p>
        </p:txBody>
      </p:sp>
      <p:pic>
        <p:nvPicPr>
          <p:cNvPr id="10" name="Рисунок 9" descr="http://stat16.privet.ru/lr/0b09531dc05449d9924f66c4264031d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31236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b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7944" y="2852936"/>
            <a:ext cx="436162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узинский. Масленица. 18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80877"/>
            <a:ext cx="5940425" cy="367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4176464" cy="348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www.tvoyrebenok.ru/images/kak-otmechaly-maslenicu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6632"/>
            <a:ext cx="379360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Среда — лакомка, или сладкоежка.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3789040"/>
            <a:ext cx="4860032" cy="3068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Начинали кататься с гор взрослые. С этого дня по деревне катались на тройке с бубенцами. Родственники навещали друг друга семьями, ходили в гости с детьми, лакомились блинами и другими масленичными яствами.</a:t>
            </a:r>
            <a:endParaRPr lang="ru-RU" sz="2400" dirty="0"/>
          </a:p>
        </p:txBody>
      </p:sp>
      <p:pic>
        <p:nvPicPr>
          <p:cNvPr id="6" name="Рисунок 5" descr="фото блинов к празднику масленица">
            <a:hlinkClick r:id="rId2" tooltip="&quot;фото блинов к празднику маслениц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8498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504" y="126876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на масленой неделе</a:t>
            </a:r>
            <a:br>
              <a:rPr lang="ru-RU" sz="2800" dirty="0"/>
            </a:br>
            <a:r>
              <a:rPr lang="ru-RU" sz="2800" dirty="0"/>
              <a:t>Из печи блины летели!</a:t>
            </a:r>
            <a:br>
              <a:rPr lang="ru-RU" sz="2800" dirty="0"/>
            </a:br>
            <a:r>
              <a:rPr lang="ru-RU" sz="2800" dirty="0"/>
              <a:t>С пылу, с жару, из печи,</a:t>
            </a:r>
            <a:br>
              <a:rPr lang="ru-RU" sz="2800" dirty="0"/>
            </a:br>
            <a:r>
              <a:rPr lang="ru-RU" sz="2800" dirty="0"/>
              <a:t>Все румяны, горячи</a:t>
            </a:r>
            <a:r>
              <a:rPr lang="ru-RU" sz="2400" dirty="0"/>
              <a:t>!</a:t>
            </a:r>
          </a:p>
        </p:txBody>
      </p:sp>
      <p:pic>
        <p:nvPicPr>
          <p:cNvPr id="9" name="Содержимое 5" descr="http://img1.liveinternet.ru/images/attach/c/7/95/626/95626935_86991192_large_Maslenica.jpg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764704"/>
            <a:ext cx="223266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м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70867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Четверг — широкий, разгуляй.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45365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Четверг — широкий, </a:t>
            </a:r>
            <a:r>
              <a:rPr lang="ru-RU" sz="2600" dirty="0" err="1" smtClean="0"/>
              <a:t>разгуляй-четверток</a:t>
            </a:r>
            <a:r>
              <a:rPr lang="ru-RU" sz="2600" dirty="0" smtClean="0"/>
              <a:t>. В этот день было больше всего развлечений. Устраивали конские бега, кулачные бои и борьбу.</a:t>
            </a:r>
            <a:endParaRPr lang="ru-RU" sz="2600" dirty="0"/>
          </a:p>
        </p:txBody>
      </p:sp>
      <p:pic>
        <p:nvPicPr>
          <p:cNvPr id="5" name="Рисунок 4" descr="картины Сурик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5724128" cy="3106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mainpic" descr="&quot;Масленица в Здемирове&quot;&#10;---------&#10; (кликните по изображению, чтобы открыть его в полный экран)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35597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68144" y="4437112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Строили снежный городок и брали его боем. Катались на конях по деревне. Съезжали с гор на санях, лыжах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Широкий </a:t>
            </a:r>
            <a:r>
              <a:rPr lang="ru-RU" dirty="0">
                <a:solidFill>
                  <a:srgbClr val="C00000"/>
                </a:solidFill>
              </a:rPr>
              <a:t>четверг, </a:t>
            </a:r>
            <a:r>
              <a:rPr lang="ru-RU" dirty="0" smtClean="0">
                <a:solidFill>
                  <a:srgbClr val="C00000"/>
                </a:solidFill>
              </a:rPr>
              <a:t>разгуляй.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836712"/>
            <a:ext cx="8748464" cy="1296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pPr>
              <a:buNone/>
            </a:pPr>
            <a:r>
              <a:rPr lang="ru-RU" dirty="0" smtClean="0"/>
              <a:t>     Ряженые веселили народ. Все угощались блинами. Гуляли с утра до вечера, плясали, водили хороводы, пели частушки.</a:t>
            </a:r>
            <a:endParaRPr lang="ru-RU" dirty="0"/>
          </a:p>
        </p:txBody>
      </p:sp>
      <p:pic>
        <p:nvPicPr>
          <p:cNvPr id="5" name="Picture 6" descr="225538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420888"/>
            <a:ext cx="3384376" cy="416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2.bp.blogspot.com/-EEEikAlVs5Q/T0iA4AeD1HI/AAAAAAAAG6I/kt2OeNFirE0/s1600/lubok3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338437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568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Широкая масленица</vt:lpstr>
      <vt:lpstr>Слайд 2</vt:lpstr>
      <vt:lpstr>  Каждый день Масленой недели имеет своё название. Понедельник — встреча. </vt:lpstr>
      <vt:lpstr>Вторник — заигрыш.</vt:lpstr>
      <vt:lpstr>Слайд 5</vt:lpstr>
      <vt:lpstr>Среда — лакомка, или сладкоежка.</vt:lpstr>
      <vt:lpstr>Слайд 7</vt:lpstr>
      <vt:lpstr>Четверг — широкий, разгуляй.</vt:lpstr>
      <vt:lpstr>Широкий четверг, разгуляй.</vt:lpstr>
      <vt:lpstr>Слайд 10</vt:lpstr>
      <vt:lpstr>Пятница — тёщины вечёрки.</vt:lpstr>
      <vt:lpstr>Суббота — золовкины посиделки.</vt:lpstr>
      <vt:lpstr>Слайд 13</vt:lpstr>
      <vt:lpstr>Воскресенье — прощёный день, целовальник, проводы.</vt:lpstr>
      <vt:lpstr>Слайд 15</vt:lpstr>
      <vt:lpstr>Пословицы и поговорки про Масленицу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</dc:title>
  <dc:creator>User</dc:creator>
  <cp:lastModifiedBy>User</cp:lastModifiedBy>
  <cp:revision>21</cp:revision>
  <dcterms:created xsi:type="dcterms:W3CDTF">2014-03-30T09:30:09Z</dcterms:created>
  <dcterms:modified xsi:type="dcterms:W3CDTF">2014-03-31T12:06:59Z</dcterms:modified>
</cp:coreProperties>
</file>