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80" r:id="rId5"/>
    <p:sldId id="260" r:id="rId6"/>
    <p:sldId id="259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3399"/>
    <a:srgbClr val="D6009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945BA-621D-4C99-B714-11C5662A2647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6B592E-7FF1-4EC4-8181-09DAF07D7BA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Сутки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9A9431F0-DFFC-4C8D-A629-B53B41BE467D}" type="parTrans" cxnId="{375D92AA-2427-44C3-98A7-A3162EE1C9A1}">
      <dgm:prSet/>
      <dgm:spPr/>
      <dgm:t>
        <a:bodyPr/>
        <a:lstStyle/>
        <a:p>
          <a:endParaRPr lang="ru-RU"/>
        </a:p>
      </dgm:t>
    </dgm:pt>
    <dgm:pt modelId="{E0F26634-CFAE-4EC1-862E-7668CB6C8961}" type="sibTrans" cxnId="{375D92AA-2427-44C3-98A7-A3162EE1C9A1}">
      <dgm:prSet/>
      <dgm:spPr/>
      <dgm:t>
        <a:bodyPr/>
        <a:lstStyle/>
        <a:p>
          <a:endParaRPr lang="ru-RU"/>
        </a:p>
      </dgm:t>
    </dgm:pt>
    <dgm:pt modelId="{B592BA0A-3C86-4B6B-B053-DB327B3A5704}">
      <dgm:prSet phldrT="[Текст]" custT="1"/>
      <dgm:spPr/>
      <dgm:t>
        <a:bodyPr/>
        <a:lstStyle/>
        <a:p>
          <a:r>
            <a:rPr lang="ru-RU" sz="1200" dirty="0" smtClean="0"/>
            <a:t>Деятельность человека</a:t>
          </a:r>
          <a:endParaRPr lang="ru-RU" sz="1200" dirty="0"/>
        </a:p>
      </dgm:t>
    </dgm:pt>
    <dgm:pt modelId="{9F85285D-9EDC-490E-80C9-D2CB53CCC844}" type="parTrans" cxnId="{DE6EE595-DEAD-4315-8DE3-FF1A532E15B3}">
      <dgm:prSet/>
      <dgm:spPr/>
      <dgm:t>
        <a:bodyPr/>
        <a:lstStyle/>
        <a:p>
          <a:endParaRPr lang="ru-RU"/>
        </a:p>
      </dgm:t>
    </dgm:pt>
    <dgm:pt modelId="{01458AB8-784D-4F63-BF3E-BAA4E665CC3D}" type="sibTrans" cxnId="{DE6EE595-DEAD-4315-8DE3-FF1A532E15B3}">
      <dgm:prSet/>
      <dgm:spPr/>
      <dgm:t>
        <a:bodyPr/>
        <a:lstStyle/>
        <a:p>
          <a:endParaRPr lang="ru-RU"/>
        </a:p>
      </dgm:t>
    </dgm:pt>
    <dgm:pt modelId="{B43AF335-1FB0-43C3-AD84-EA964AEA3BE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тени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2024B0-0954-4916-91DD-F8776E31931F}" type="parTrans" cxnId="{110328C6-1C72-41ED-8CDA-55B9FA6D745D}">
      <dgm:prSet/>
      <dgm:spPr/>
      <dgm:t>
        <a:bodyPr/>
        <a:lstStyle/>
        <a:p>
          <a:endParaRPr lang="ru-RU"/>
        </a:p>
      </dgm:t>
    </dgm:pt>
    <dgm:pt modelId="{DFC4E5A3-BEA1-4235-912D-B07BA92F39A6}" type="sibTrans" cxnId="{110328C6-1C72-41ED-8CDA-55B9FA6D745D}">
      <dgm:prSet/>
      <dgm:spPr/>
      <dgm:t>
        <a:bodyPr/>
        <a:lstStyle/>
        <a:p>
          <a:endParaRPr lang="ru-RU"/>
        </a:p>
      </dgm:t>
    </dgm:pt>
    <dgm:pt modelId="{67190E11-B0EB-404C-9ADA-D31C0624F2F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/>
              </a:solidFill>
            </a:rPr>
            <a:t>24 часа</a:t>
          </a:r>
          <a:endParaRPr lang="ru-RU" sz="2000" dirty="0">
            <a:solidFill>
              <a:schemeClr val="accent6"/>
            </a:solidFill>
          </a:endParaRPr>
        </a:p>
      </dgm:t>
    </dgm:pt>
    <dgm:pt modelId="{3D23E746-833C-4F36-9A6F-8E0D94DFDBD8}" type="parTrans" cxnId="{47A857F3-601E-453C-AFFB-61289EC62DA2}">
      <dgm:prSet/>
      <dgm:spPr/>
      <dgm:t>
        <a:bodyPr/>
        <a:lstStyle/>
        <a:p>
          <a:endParaRPr lang="ru-RU"/>
        </a:p>
      </dgm:t>
    </dgm:pt>
    <dgm:pt modelId="{1DD1DC4C-D36E-4337-B71F-7ABD61E3DB80}" type="sibTrans" cxnId="{47A857F3-601E-453C-AFFB-61289EC62DA2}">
      <dgm:prSet/>
      <dgm:spPr/>
      <dgm:t>
        <a:bodyPr/>
        <a:lstStyle/>
        <a:p>
          <a:endParaRPr lang="ru-RU"/>
        </a:p>
      </dgm:t>
    </dgm:pt>
    <dgm:pt modelId="{D6591131-23E1-4870-BC21-EB417F3D8EDF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Положение солнца</a:t>
          </a:r>
          <a:endParaRPr lang="ru-RU" sz="1200" dirty="0">
            <a:solidFill>
              <a:srgbClr val="FFFF00"/>
            </a:solidFill>
          </a:endParaRPr>
        </a:p>
      </dgm:t>
    </dgm:pt>
    <dgm:pt modelId="{21C3BA5E-190B-4D7F-AB5F-5B7A4009AD7D}" type="parTrans" cxnId="{545F2C6A-EAE7-40D4-AEC2-7ED13B486DC6}">
      <dgm:prSet/>
      <dgm:spPr/>
      <dgm:t>
        <a:bodyPr/>
        <a:lstStyle/>
        <a:p>
          <a:endParaRPr lang="ru-RU"/>
        </a:p>
      </dgm:t>
    </dgm:pt>
    <dgm:pt modelId="{770397A2-2539-4599-940F-80668212C14C}" type="sibTrans" cxnId="{545F2C6A-EAE7-40D4-AEC2-7ED13B486DC6}">
      <dgm:prSet/>
      <dgm:spPr/>
      <dgm:t>
        <a:bodyPr/>
        <a:lstStyle/>
        <a:p>
          <a:endParaRPr lang="ru-RU"/>
        </a:p>
      </dgm:t>
    </dgm:pt>
    <dgm:pt modelId="{0A6B0F2A-AD7D-41EF-AE10-8A9C274F1F98}" type="pres">
      <dgm:prSet presAssocID="{7EB945BA-621D-4C99-B714-11C5662A26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221FF-C805-4276-A9E4-8DB4F400241C}" type="pres">
      <dgm:prSet presAssocID="{D26B592E-7FF1-4EC4-8181-09DAF07D7BAA}" presName="centerShape" presStyleLbl="node0" presStyleIdx="0" presStyleCnt="1" custScaleX="76399" custScaleY="76026"/>
      <dgm:spPr/>
      <dgm:t>
        <a:bodyPr/>
        <a:lstStyle/>
        <a:p>
          <a:endParaRPr lang="ru-RU"/>
        </a:p>
      </dgm:t>
    </dgm:pt>
    <dgm:pt modelId="{0C2536CD-E3DD-4C1C-A5C6-9B74C24F991A}" type="pres">
      <dgm:prSet presAssocID="{B592BA0A-3C86-4B6B-B053-DB327B3A5704}" presName="node" presStyleLbl="node1" presStyleIdx="0" presStyleCnt="4" custScaleX="100178" custScaleY="101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8FAB1-43EB-4B31-B62F-3541389FF123}" type="pres">
      <dgm:prSet presAssocID="{B592BA0A-3C86-4B6B-B053-DB327B3A5704}" presName="dummy" presStyleCnt="0"/>
      <dgm:spPr/>
    </dgm:pt>
    <dgm:pt modelId="{C4982741-EE52-42C5-8A91-C79E728BA3EA}" type="pres">
      <dgm:prSet presAssocID="{01458AB8-784D-4F63-BF3E-BAA4E665CC3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ED28607-BA66-4714-9D29-B552894F5E94}" type="pres">
      <dgm:prSet presAssocID="{B43AF335-1FB0-43C3-AD84-EA964AEA3BE2}" presName="node" presStyleLbl="node1" presStyleIdx="1" presStyleCnt="4" custScaleX="99073" custScaleY="94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A42B4-C256-4E2B-92B8-713EC2A3387D}" type="pres">
      <dgm:prSet presAssocID="{B43AF335-1FB0-43C3-AD84-EA964AEA3BE2}" presName="dummy" presStyleCnt="0"/>
      <dgm:spPr/>
    </dgm:pt>
    <dgm:pt modelId="{7B9D4C82-CC97-439D-9373-A44B6EED2F21}" type="pres">
      <dgm:prSet presAssocID="{DFC4E5A3-BEA1-4235-912D-B07BA92F39A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8CC14A8-6278-4FFE-9209-9B1D6588A3AE}" type="pres">
      <dgm:prSet presAssocID="{67190E11-B0EB-404C-9ADA-D31C0624F2FE}" presName="node" presStyleLbl="node1" presStyleIdx="2" presStyleCnt="4" custScaleX="109142" custScaleY="105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946E2-EE3D-4791-8FF1-4A295E4EEA31}" type="pres">
      <dgm:prSet presAssocID="{67190E11-B0EB-404C-9ADA-D31C0624F2FE}" presName="dummy" presStyleCnt="0"/>
      <dgm:spPr/>
    </dgm:pt>
    <dgm:pt modelId="{BB954B85-1357-4EAD-AA4A-8EE9F943F1FA}" type="pres">
      <dgm:prSet presAssocID="{1DD1DC4C-D36E-4337-B71F-7ABD61E3DB8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73DA959-B9F3-4B94-855F-F219BFDDE7D6}" type="pres">
      <dgm:prSet presAssocID="{D6591131-23E1-4870-BC21-EB417F3D8EDF}" presName="node" presStyleLbl="node1" presStyleIdx="3" presStyleCnt="4" custScaleX="94213" custScaleY="83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DDE13-CCE4-462D-9795-765B072E5D7A}" type="pres">
      <dgm:prSet presAssocID="{D6591131-23E1-4870-BC21-EB417F3D8EDF}" presName="dummy" presStyleCnt="0"/>
      <dgm:spPr/>
    </dgm:pt>
    <dgm:pt modelId="{0D928F6F-3C04-4ACE-BD85-77E770D946C3}" type="pres">
      <dgm:prSet presAssocID="{770397A2-2539-4599-940F-80668212C14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7A857F3-601E-453C-AFFB-61289EC62DA2}" srcId="{D26B592E-7FF1-4EC4-8181-09DAF07D7BAA}" destId="{67190E11-B0EB-404C-9ADA-D31C0624F2FE}" srcOrd="2" destOrd="0" parTransId="{3D23E746-833C-4F36-9A6F-8E0D94DFDBD8}" sibTransId="{1DD1DC4C-D36E-4337-B71F-7ABD61E3DB80}"/>
    <dgm:cxn modelId="{B581184E-C6DB-4530-8AAE-2A3DD719EB42}" type="presOf" srcId="{7EB945BA-621D-4C99-B714-11C5662A2647}" destId="{0A6B0F2A-AD7D-41EF-AE10-8A9C274F1F98}" srcOrd="0" destOrd="0" presId="urn:microsoft.com/office/officeart/2005/8/layout/radial6"/>
    <dgm:cxn modelId="{92762452-6860-4BFD-9C0E-B4EA97C7DAB8}" type="presOf" srcId="{1DD1DC4C-D36E-4337-B71F-7ABD61E3DB80}" destId="{BB954B85-1357-4EAD-AA4A-8EE9F943F1FA}" srcOrd="0" destOrd="0" presId="urn:microsoft.com/office/officeart/2005/8/layout/radial6"/>
    <dgm:cxn modelId="{E1759BE2-2F0E-4F9F-9AFF-128A434E24C5}" type="presOf" srcId="{B592BA0A-3C86-4B6B-B053-DB327B3A5704}" destId="{0C2536CD-E3DD-4C1C-A5C6-9B74C24F991A}" srcOrd="0" destOrd="0" presId="urn:microsoft.com/office/officeart/2005/8/layout/radial6"/>
    <dgm:cxn modelId="{DBDDF5DD-3113-4A77-AB09-8EDFA5BD6366}" type="presOf" srcId="{B43AF335-1FB0-43C3-AD84-EA964AEA3BE2}" destId="{DED28607-BA66-4714-9D29-B552894F5E94}" srcOrd="0" destOrd="0" presId="urn:microsoft.com/office/officeart/2005/8/layout/radial6"/>
    <dgm:cxn modelId="{375D92AA-2427-44C3-98A7-A3162EE1C9A1}" srcId="{7EB945BA-621D-4C99-B714-11C5662A2647}" destId="{D26B592E-7FF1-4EC4-8181-09DAF07D7BAA}" srcOrd="0" destOrd="0" parTransId="{9A9431F0-DFFC-4C8D-A629-B53B41BE467D}" sibTransId="{E0F26634-CFAE-4EC1-862E-7668CB6C8961}"/>
    <dgm:cxn modelId="{32E76B11-C507-40A0-889E-2BE085EDD71E}" type="presOf" srcId="{01458AB8-784D-4F63-BF3E-BAA4E665CC3D}" destId="{C4982741-EE52-42C5-8A91-C79E728BA3EA}" srcOrd="0" destOrd="0" presId="urn:microsoft.com/office/officeart/2005/8/layout/radial6"/>
    <dgm:cxn modelId="{545F2C6A-EAE7-40D4-AEC2-7ED13B486DC6}" srcId="{D26B592E-7FF1-4EC4-8181-09DAF07D7BAA}" destId="{D6591131-23E1-4870-BC21-EB417F3D8EDF}" srcOrd="3" destOrd="0" parTransId="{21C3BA5E-190B-4D7F-AB5F-5B7A4009AD7D}" sibTransId="{770397A2-2539-4599-940F-80668212C14C}"/>
    <dgm:cxn modelId="{EE6544CD-05D3-4668-B980-62F351691FFF}" type="presOf" srcId="{67190E11-B0EB-404C-9ADA-D31C0624F2FE}" destId="{48CC14A8-6278-4FFE-9209-9B1D6588A3AE}" srcOrd="0" destOrd="0" presId="urn:microsoft.com/office/officeart/2005/8/layout/radial6"/>
    <dgm:cxn modelId="{BBD8930C-FE0D-40C5-985D-75898D78F2D9}" type="presOf" srcId="{D6591131-23E1-4870-BC21-EB417F3D8EDF}" destId="{373DA959-B9F3-4B94-855F-F219BFDDE7D6}" srcOrd="0" destOrd="0" presId="urn:microsoft.com/office/officeart/2005/8/layout/radial6"/>
    <dgm:cxn modelId="{DE6EE595-DEAD-4315-8DE3-FF1A532E15B3}" srcId="{D26B592E-7FF1-4EC4-8181-09DAF07D7BAA}" destId="{B592BA0A-3C86-4B6B-B053-DB327B3A5704}" srcOrd="0" destOrd="0" parTransId="{9F85285D-9EDC-490E-80C9-D2CB53CCC844}" sibTransId="{01458AB8-784D-4F63-BF3E-BAA4E665CC3D}"/>
    <dgm:cxn modelId="{8AECBBE1-6E6A-4473-A902-2DB9FF316CCE}" type="presOf" srcId="{770397A2-2539-4599-940F-80668212C14C}" destId="{0D928F6F-3C04-4ACE-BD85-77E770D946C3}" srcOrd="0" destOrd="0" presId="urn:microsoft.com/office/officeart/2005/8/layout/radial6"/>
    <dgm:cxn modelId="{D3D1AC71-1823-439A-B74E-1904A084E400}" type="presOf" srcId="{D26B592E-7FF1-4EC4-8181-09DAF07D7BAA}" destId="{885221FF-C805-4276-A9E4-8DB4F400241C}" srcOrd="0" destOrd="0" presId="urn:microsoft.com/office/officeart/2005/8/layout/radial6"/>
    <dgm:cxn modelId="{C0B8E85F-63C0-4D1B-82EA-A85C452113DC}" type="presOf" srcId="{DFC4E5A3-BEA1-4235-912D-B07BA92F39A6}" destId="{7B9D4C82-CC97-439D-9373-A44B6EED2F21}" srcOrd="0" destOrd="0" presId="urn:microsoft.com/office/officeart/2005/8/layout/radial6"/>
    <dgm:cxn modelId="{110328C6-1C72-41ED-8CDA-55B9FA6D745D}" srcId="{D26B592E-7FF1-4EC4-8181-09DAF07D7BAA}" destId="{B43AF335-1FB0-43C3-AD84-EA964AEA3BE2}" srcOrd="1" destOrd="0" parTransId="{142024B0-0954-4916-91DD-F8776E31931F}" sibTransId="{DFC4E5A3-BEA1-4235-912D-B07BA92F39A6}"/>
    <dgm:cxn modelId="{54F5FA00-E397-4B3F-A76C-B6F390EF6C2D}" type="presParOf" srcId="{0A6B0F2A-AD7D-41EF-AE10-8A9C274F1F98}" destId="{885221FF-C805-4276-A9E4-8DB4F400241C}" srcOrd="0" destOrd="0" presId="urn:microsoft.com/office/officeart/2005/8/layout/radial6"/>
    <dgm:cxn modelId="{D6D739B6-8150-4CDC-B9FE-A67F12211F9B}" type="presParOf" srcId="{0A6B0F2A-AD7D-41EF-AE10-8A9C274F1F98}" destId="{0C2536CD-E3DD-4C1C-A5C6-9B74C24F991A}" srcOrd="1" destOrd="0" presId="urn:microsoft.com/office/officeart/2005/8/layout/radial6"/>
    <dgm:cxn modelId="{9789E5DC-7F77-4532-9871-52A695746430}" type="presParOf" srcId="{0A6B0F2A-AD7D-41EF-AE10-8A9C274F1F98}" destId="{AB48FAB1-43EB-4B31-B62F-3541389FF123}" srcOrd="2" destOrd="0" presId="urn:microsoft.com/office/officeart/2005/8/layout/radial6"/>
    <dgm:cxn modelId="{5E030B25-4A08-4723-9A62-189A71A23800}" type="presParOf" srcId="{0A6B0F2A-AD7D-41EF-AE10-8A9C274F1F98}" destId="{C4982741-EE52-42C5-8A91-C79E728BA3EA}" srcOrd="3" destOrd="0" presId="urn:microsoft.com/office/officeart/2005/8/layout/radial6"/>
    <dgm:cxn modelId="{D8C6094A-EEA4-4106-B808-389480F5C880}" type="presParOf" srcId="{0A6B0F2A-AD7D-41EF-AE10-8A9C274F1F98}" destId="{DED28607-BA66-4714-9D29-B552894F5E94}" srcOrd="4" destOrd="0" presId="urn:microsoft.com/office/officeart/2005/8/layout/radial6"/>
    <dgm:cxn modelId="{64BAD700-4325-4106-AA56-E5CDD7C4CCED}" type="presParOf" srcId="{0A6B0F2A-AD7D-41EF-AE10-8A9C274F1F98}" destId="{846A42B4-C256-4E2B-92B8-713EC2A3387D}" srcOrd="5" destOrd="0" presId="urn:microsoft.com/office/officeart/2005/8/layout/radial6"/>
    <dgm:cxn modelId="{088909B0-7B77-4FC8-A531-9A3FAF7B63FF}" type="presParOf" srcId="{0A6B0F2A-AD7D-41EF-AE10-8A9C274F1F98}" destId="{7B9D4C82-CC97-439D-9373-A44B6EED2F21}" srcOrd="6" destOrd="0" presId="urn:microsoft.com/office/officeart/2005/8/layout/radial6"/>
    <dgm:cxn modelId="{4DA0F999-E1C6-411D-8D43-1899D8DD7D32}" type="presParOf" srcId="{0A6B0F2A-AD7D-41EF-AE10-8A9C274F1F98}" destId="{48CC14A8-6278-4FFE-9209-9B1D6588A3AE}" srcOrd="7" destOrd="0" presId="urn:microsoft.com/office/officeart/2005/8/layout/radial6"/>
    <dgm:cxn modelId="{4AB1AD48-ADA5-4143-96AD-1EC6220A6417}" type="presParOf" srcId="{0A6B0F2A-AD7D-41EF-AE10-8A9C274F1F98}" destId="{F37946E2-EE3D-4791-8FF1-4A295E4EEA31}" srcOrd="8" destOrd="0" presId="urn:microsoft.com/office/officeart/2005/8/layout/radial6"/>
    <dgm:cxn modelId="{FF5AD9D6-FD9C-4441-B4EE-A27D8CD1E9CC}" type="presParOf" srcId="{0A6B0F2A-AD7D-41EF-AE10-8A9C274F1F98}" destId="{BB954B85-1357-4EAD-AA4A-8EE9F943F1FA}" srcOrd="9" destOrd="0" presId="urn:microsoft.com/office/officeart/2005/8/layout/radial6"/>
    <dgm:cxn modelId="{CE7C94AE-2778-407D-B5AE-D58B887F9F25}" type="presParOf" srcId="{0A6B0F2A-AD7D-41EF-AE10-8A9C274F1F98}" destId="{373DA959-B9F3-4B94-855F-F219BFDDE7D6}" srcOrd="10" destOrd="0" presId="urn:microsoft.com/office/officeart/2005/8/layout/radial6"/>
    <dgm:cxn modelId="{DB7F32E7-845A-4756-9596-AEE4E48C0E1C}" type="presParOf" srcId="{0A6B0F2A-AD7D-41EF-AE10-8A9C274F1F98}" destId="{024DDE13-CCE4-462D-9795-765B072E5D7A}" srcOrd="11" destOrd="0" presId="urn:microsoft.com/office/officeart/2005/8/layout/radial6"/>
    <dgm:cxn modelId="{D7062462-C62B-44A2-92D3-26FE60B882E4}" type="presParOf" srcId="{0A6B0F2A-AD7D-41EF-AE10-8A9C274F1F98}" destId="{0D928F6F-3C04-4ACE-BD85-77E770D946C3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D8744-0F72-46DA-A2AB-DEF4D8665161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75A0E0-AAC6-4CCF-8D22-F6F289A370A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Месяц</a:t>
          </a:r>
          <a:endParaRPr lang="ru-RU" dirty="0">
            <a:solidFill>
              <a:srgbClr val="002060"/>
            </a:solidFill>
          </a:endParaRPr>
        </a:p>
      </dgm:t>
    </dgm:pt>
    <dgm:pt modelId="{25849785-84D5-4711-861D-AADB5CC11350}" type="parTrans" cxnId="{F0259D4D-C55A-4B66-ACA4-E0757BC0511C}">
      <dgm:prSet/>
      <dgm:spPr/>
      <dgm:t>
        <a:bodyPr/>
        <a:lstStyle/>
        <a:p>
          <a:endParaRPr lang="ru-RU"/>
        </a:p>
      </dgm:t>
    </dgm:pt>
    <dgm:pt modelId="{6CE68DF2-37F2-473E-8746-E525A89644B9}" type="sibTrans" cxnId="{F0259D4D-C55A-4B66-ACA4-E0757BC0511C}">
      <dgm:prSet/>
      <dgm:spPr/>
      <dgm:t>
        <a:bodyPr/>
        <a:lstStyle/>
        <a:p>
          <a:endParaRPr lang="ru-RU"/>
        </a:p>
      </dgm:t>
    </dgm:pt>
    <dgm:pt modelId="{F11F578F-250A-4B9C-B3EE-6E2BFCFFC0FF}">
      <dgm:prSet phldrT="[Текст]"/>
      <dgm:spPr/>
      <dgm:t>
        <a:bodyPr/>
        <a:lstStyle/>
        <a:p>
          <a:r>
            <a:rPr lang="ru-RU" dirty="0" smtClean="0"/>
            <a:t>Дни недели</a:t>
          </a:r>
          <a:endParaRPr lang="ru-RU" dirty="0"/>
        </a:p>
      </dgm:t>
    </dgm:pt>
    <dgm:pt modelId="{87EF528C-3A96-4D95-B7D1-50ECD2F34349}" type="parTrans" cxnId="{A7419C38-6F73-42FF-81E4-EE9A1218DB62}">
      <dgm:prSet/>
      <dgm:spPr/>
      <dgm:t>
        <a:bodyPr/>
        <a:lstStyle/>
        <a:p>
          <a:endParaRPr lang="ru-RU"/>
        </a:p>
      </dgm:t>
    </dgm:pt>
    <dgm:pt modelId="{AFCEB89B-D5DE-4E64-8C52-E8989056820B}" type="sibTrans" cxnId="{A7419C38-6F73-42FF-81E4-EE9A1218DB62}">
      <dgm:prSet/>
      <dgm:spPr/>
      <dgm:t>
        <a:bodyPr/>
        <a:lstStyle/>
        <a:p>
          <a:endParaRPr lang="ru-RU"/>
        </a:p>
      </dgm:t>
    </dgm:pt>
    <dgm:pt modelId="{1FE6C62D-02A2-47E1-AD73-594A4783CDC1}">
      <dgm:prSet phldrT="[Текст]"/>
      <dgm:spPr/>
      <dgm:t>
        <a:bodyPr/>
        <a:lstStyle/>
        <a:p>
          <a:r>
            <a:rPr lang="ru-RU" dirty="0" smtClean="0"/>
            <a:t>Прядок смены месяцев</a:t>
          </a:r>
          <a:endParaRPr lang="ru-RU" dirty="0"/>
        </a:p>
      </dgm:t>
    </dgm:pt>
    <dgm:pt modelId="{D52B10FF-6192-4FA0-B1C1-96C34D2F1301}" type="parTrans" cxnId="{BD945837-0704-4836-9AF1-8C1A56154A8F}">
      <dgm:prSet/>
      <dgm:spPr/>
      <dgm:t>
        <a:bodyPr/>
        <a:lstStyle/>
        <a:p>
          <a:endParaRPr lang="ru-RU"/>
        </a:p>
      </dgm:t>
    </dgm:pt>
    <dgm:pt modelId="{B0150AD7-3FF2-4CD1-AD06-C06895E0D512}" type="sibTrans" cxnId="{BD945837-0704-4836-9AF1-8C1A56154A8F}">
      <dgm:prSet/>
      <dgm:spPr/>
      <dgm:t>
        <a:bodyPr/>
        <a:lstStyle/>
        <a:p>
          <a:endParaRPr lang="ru-RU"/>
        </a:p>
      </dgm:t>
    </dgm:pt>
    <dgm:pt modelId="{9D270A51-C330-43F0-82CC-C7D829F35669}">
      <dgm:prSet phldrT="[Текст]"/>
      <dgm:spPr/>
      <dgm:t>
        <a:bodyPr/>
        <a:lstStyle/>
        <a:p>
          <a:r>
            <a:rPr lang="ru-RU" dirty="0" smtClean="0"/>
            <a:t>праздники</a:t>
          </a:r>
          <a:endParaRPr lang="ru-RU" dirty="0"/>
        </a:p>
      </dgm:t>
    </dgm:pt>
    <dgm:pt modelId="{CDF89151-B520-4D11-8C8D-A68BE6F16582}" type="parTrans" cxnId="{16993DE7-F4D1-419D-B0F5-492459D1D417}">
      <dgm:prSet/>
      <dgm:spPr/>
      <dgm:t>
        <a:bodyPr/>
        <a:lstStyle/>
        <a:p>
          <a:endParaRPr lang="ru-RU"/>
        </a:p>
      </dgm:t>
    </dgm:pt>
    <dgm:pt modelId="{DB42F307-46DB-489D-8431-FF54E0D889E0}" type="sibTrans" cxnId="{16993DE7-F4D1-419D-B0F5-492459D1D417}">
      <dgm:prSet/>
      <dgm:spPr/>
      <dgm:t>
        <a:bodyPr/>
        <a:lstStyle/>
        <a:p>
          <a:endParaRPr lang="ru-RU"/>
        </a:p>
      </dgm:t>
    </dgm:pt>
    <dgm:pt modelId="{3864F561-BD4F-46B2-BC4B-33F83E67BF69}">
      <dgm:prSet/>
      <dgm:spPr/>
      <dgm:t>
        <a:bodyPr/>
        <a:lstStyle/>
        <a:p>
          <a:r>
            <a:rPr lang="ru-RU" dirty="0" smtClean="0"/>
            <a:t>Календарь (дни недели)</a:t>
          </a:r>
          <a:endParaRPr lang="ru-RU" dirty="0"/>
        </a:p>
      </dgm:t>
    </dgm:pt>
    <dgm:pt modelId="{45AACBBB-6DC6-493E-BFD3-C319E7DBD9D5}" type="parTrans" cxnId="{2A0B0333-0F18-42E9-AE2D-594A30527B80}">
      <dgm:prSet/>
      <dgm:spPr/>
      <dgm:t>
        <a:bodyPr/>
        <a:lstStyle/>
        <a:p>
          <a:endParaRPr lang="ru-RU"/>
        </a:p>
      </dgm:t>
    </dgm:pt>
    <dgm:pt modelId="{18CBAB70-2FFA-4966-B351-C6917439E359}" type="sibTrans" cxnId="{2A0B0333-0F18-42E9-AE2D-594A30527B80}">
      <dgm:prSet/>
      <dgm:spPr/>
      <dgm:t>
        <a:bodyPr/>
        <a:lstStyle/>
        <a:p>
          <a:endParaRPr lang="ru-RU"/>
        </a:p>
      </dgm:t>
    </dgm:pt>
    <dgm:pt modelId="{FBB237B6-4BAB-4E04-98EA-2907ECA00268}">
      <dgm:prSet/>
      <dgm:spPr/>
      <dgm:t>
        <a:bodyPr/>
        <a:lstStyle/>
        <a:p>
          <a:r>
            <a:rPr lang="ru-RU" dirty="0" smtClean="0"/>
            <a:t>Деятельность</a:t>
          </a:r>
        </a:p>
        <a:p>
          <a:r>
            <a:rPr lang="ru-RU" dirty="0" smtClean="0"/>
            <a:t>человека</a:t>
          </a:r>
          <a:endParaRPr lang="ru-RU" dirty="0"/>
        </a:p>
      </dgm:t>
    </dgm:pt>
    <dgm:pt modelId="{BC851393-4574-4544-9698-6B16D972F24D}" type="parTrans" cxnId="{93F91C24-9D5D-427F-B6FF-E6DF4CC5085B}">
      <dgm:prSet/>
      <dgm:spPr/>
      <dgm:t>
        <a:bodyPr/>
        <a:lstStyle/>
        <a:p>
          <a:endParaRPr lang="ru-RU"/>
        </a:p>
      </dgm:t>
    </dgm:pt>
    <dgm:pt modelId="{3D17E361-F627-48CC-91D6-ABF8C499C4AC}" type="sibTrans" cxnId="{93F91C24-9D5D-427F-B6FF-E6DF4CC5085B}">
      <dgm:prSet/>
      <dgm:spPr/>
      <dgm:t>
        <a:bodyPr/>
        <a:lstStyle/>
        <a:p>
          <a:endParaRPr lang="ru-RU"/>
        </a:p>
      </dgm:t>
    </dgm:pt>
    <dgm:pt modelId="{ABD03990-E57D-4B39-8AC1-155697A01B7C}">
      <dgm:prSet/>
      <dgm:spPr/>
      <dgm:t>
        <a:bodyPr/>
        <a:lstStyle/>
        <a:p>
          <a:r>
            <a:rPr lang="ru-RU" dirty="0" smtClean="0"/>
            <a:t>Явления природы</a:t>
          </a:r>
          <a:endParaRPr lang="ru-RU" dirty="0"/>
        </a:p>
      </dgm:t>
    </dgm:pt>
    <dgm:pt modelId="{FD29948C-4C16-44B1-82AE-EC3F8380BEA9}" type="parTrans" cxnId="{73810BAB-E7EE-41BB-8799-E4DB4D21F6FD}">
      <dgm:prSet/>
      <dgm:spPr/>
      <dgm:t>
        <a:bodyPr/>
        <a:lstStyle/>
        <a:p>
          <a:endParaRPr lang="ru-RU"/>
        </a:p>
      </dgm:t>
    </dgm:pt>
    <dgm:pt modelId="{70246850-CE83-4966-8FE3-1C1A6A927628}" type="sibTrans" cxnId="{73810BAB-E7EE-41BB-8799-E4DB4D21F6FD}">
      <dgm:prSet/>
      <dgm:spPr/>
      <dgm:t>
        <a:bodyPr/>
        <a:lstStyle/>
        <a:p>
          <a:endParaRPr lang="ru-RU"/>
        </a:p>
      </dgm:t>
    </dgm:pt>
    <dgm:pt modelId="{7F449515-88C3-49FF-BD76-9DB2FC9A9020}" type="pres">
      <dgm:prSet presAssocID="{321D8744-0F72-46DA-A2AB-DEF4D86651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5B81B7-8865-4C45-A474-E534F77D86EA}" type="pres">
      <dgm:prSet presAssocID="{1775A0E0-AAC6-4CCF-8D22-F6F289A370A7}" presName="centerShape" presStyleLbl="node0" presStyleIdx="0" presStyleCnt="1" custLinFactNeighborX="916" custLinFactNeighborY="791"/>
      <dgm:spPr/>
      <dgm:t>
        <a:bodyPr/>
        <a:lstStyle/>
        <a:p>
          <a:endParaRPr lang="ru-RU"/>
        </a:p>
      </dgm:t>
    </dgm:pt>
    <dgm:pt modelId="{409355FE-6AB5-4161-BE06-FC90C43AE00F}" type="pres">
      <dgm:prSet presAssocID="{87EF528C-3A96-4D95-B7D1-50ECD2F34349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84A2F76B-7B21-45B5-BA75-8C90B47AD0AC}" type="pres">
      <dgm:prSet presAssocID="{F11F578F-250A-4B9C-B3EE-6E2BFCFFC0FF}" presName="node" presStyleLbl="node1" presStyleIdx="0" presStyleCnt="6" custRadScaleRad="95286" custRadScaleInc="-1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E65FF-0093-4368-999E-1A9FE62CFDB0}" type="pres">
      <dgm:prSet presAssocID="{45AACBBB-6DC6-493E-BFD3-C319E7DBD9D5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07308D93-F0E9-492A-B3A6-E7115A9C2391}" type="pres">
      <dgm:prSet presAssocID="{3864F561-BD4F-46B2-BC4B-33F83E67BF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A0376-8078-4F5E-8291-1C48BCFE5ECC}" type="pres">
      <dgm:prSet presAssocID="{BC851393-4574-4544-9698-6B16D972F24D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54197642-01EA-4333-A877-65C35E6881C3}" type="pres">
      <dgm:prSet presAssocID="{FBB237B6-4BAB-4E04-98EA-2907ECA0026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53459-12D2-4FD6-BE18-8964C41D3C76}" type="pres">
      <dgm:prSet presAssocID="{FD29948C-4C16-44B1-82AE-EC3F8380BEA9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0C1BB06E-4A7D-4305-853E-655E6C3B5390}" type="pres">
      <dgm:prSet presAssocID="{ABD03990-E57D-4B39-8AC1-155697A01B7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42724-5030-4308-B086-D7E89A7B7E6C}" type="pres">
      <dgm:prSet presAssocID="{D52B10FF-6192-4FA0-B1C1-96C34D2F1301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255AA876-C3FD-455D-8F9E-A959EE785A30}" type="pres">
      <dgm:prSet presAssocID="{1FE6C62D-02A2-47E1-AD73-594A4783CD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7D7EE-B02B-48B7-9702-8B264AB8D99D}" type="pres">
      <dgm:prSet presAssocID="{CDF89151-B520-4D11-8C8D-A68BE6F16582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269A2320-3E01-43FC-B51E-8E86226D1492}" type="pres">
      <dgm:prSet presAssocID="{9D270A51-C330-43F0-82CC-C7D829F356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7DA14-61C8-4F7E-A0C1-832F1D8997CD}" type="presOf" srcId="{FBB237B6-4BAB-4E04-98EA-2907ECA00268}" destId="{54197642-01EA-4333-A877-65C35E6881C3}" srcOrd="0" destOrd="0" presId="urn:microsoft.com/office/officeart/2005/8/layout/radial4"/>
    <dgm:cxn modelId="{A7419C38-6F73-42FF-81E4-EE9A1218DB62}" srcId="{1775A0E0-AAC6-4CCF-8D22-F6F289A370A7}" destId="{F11F578F-250A-4B9C-B3EE-6E2BFCFFC0FF}" srcOrd="0" destOrd="0" parTransId="{87EF528C-3A96-4D95-B7D1-50ECD2F34349}" sibTransId="{AFCEB89B-D5DE-4E64-8C52-E8989056820B}"/>
    <dgm:cxn modelId="{F712E3A7-06F5-4142-94C7-35B49C926BD4}" type="presOf" srcId="{F11F578F-250A-4B9C-B3EE-6E2BFCFFC0FF}" destId="{84A2F76B-7B21-45B5-BA75-8C90B47AD0AC}" srcOrd="0" destOrd="0" presId="urn:microsoft.com/office/officeart/2005/8/layout/radial4"/>
    <dgm:cxn modelId="{7E9A201D-305D-4C61-B8A2-7D4F82EF2BE1}" type="presOf" srcId="{CDF89151-B520-4D11-8C8D-A68BE6F16582}" destId="{B337D7EE-B02B-48B7-9702-8B264AB8D99D}" srcOrd="0" destOrd="0" presId="urn:microsoft.com/office/officeart/2005/8/layout/radial4"/>
    <dgm:cxn modelId="{73810BAB-E7EE-41BB-8799-E4DB4D21F6FD}" srcId="{1775A0E0-AAC6-4CCF-8D22-F6F289A370A7}" destId="{ABD03990-E57D-4B39-8AC1-155697A01B7C}" srcOrd="3" destOrd="0" parTransId="{FD29948C-4C16-44B1-82AE-EC3F8380BEA9}" sibTransId="{70246850-CE83-4966-8FE3-1C1A6A927628}"/>
    <dgm:cxn modelId="{81EBA24D-E015-47D6-9F18-469B65253B79}" type="presOf" srcId="{ABD03990-E57D-4B39-8AC1-155697A01B7C}" destId="{0C1BB06E-4A7D-4305-853E-655E6C3B5390}" srcOrd="0" destOrd="0" presId="urn:microsoft.com/office/officeart/2005/8/layout/radial4"/>
    <dgm:cxn modelId="{66A884C8-3F0B-4FF9-881C-708319589EC7}" type="presOf" srcId="{45AACBBB-6DC6-493E-BFD3-C319E7DBD9D5}" destId="{346E65FF-0093-4368-999E-1A9FE62CFDB0}" srcOrd="0" destOrd="0" presId="urn:microsoft.com/office/officeart/2005/8/layout/radial4"/>
    <dgm:cxn modelId="{47C77CCB-EF37-46FB-A7E2-7F398BA37019}" type="presOf" srcId="{D52B10FF-6192-4FA0-B1C1-96C34D2F1301}" destId="{06E42724-5030-4308-B086-D7E89A7B7E6C}" srcOrd="0" destOrd="0" presId="urn:microsoft.com/office/officeart/2005/8/layout/radial4"/>
    <dgm:cxn modelId="{2A0B0333-0F18-42E9-AE2D-594A30527B80}" srcId="{1775A0E0-AAC6-4CCF-8D22-F6F289A370A7}" destId="{3864F561-BD4F-46B2-BC4B-33F83E67BF69}" srcOrd="1" destOrd="0" parTransId="{45AACBBB-6DC6-493E-BFD3-C319E7DBD9D5}" sibTransId="{18CBAB70-2FFA-4966-B351-C6917439E359}"/>
    <dgm:cxn modelId="{F0259D4D-C55A-4B66-ACA4-E0757BC0511C}" srcId="{321D8744-0F72-46DA-A2AB-DEF4D8665161}" destId="{1775A0E0-AAC6-4CCF-8D22-F6F289A370A7}" srcOrd="0" destOrd="0" parTransId="{25849785-84D5-4711-861D-AADB5CC11350}" sibTransId="{6CE68DF2-37F2-473E-8746-E525A89644B9}"/>
    <dgm:cxn modelId="{DEECA107-35B4-44B4-AC75-714F1383AEF9}" type="presOf" srcId="{1775A0E0-AAC6-4CCF-8D22-F6F289A370A7}" destId="{2E5B81B7-8865-4C45-A474-E534F77D86EA}" srcOrd="0" destOrd="0" presId="urn:microsoft.com/office/officeart/2005/8/layout/radial4"/>
    <dgm:cxn modelId="{93F91C24-9D5D-427F-B6FF-E6DF4CC5085B}" srcId="{1775A0E0-AAC6-4CCF-8D22-F6F289A370A7}" destId="{FBB237B6-4BAB-4E04-98EA-2907ECA00268}" srcOrd="2" destOrd="0" parTransId="{BC851393-4574-4544-9698-6B16D972F24D}" sibTransId="{3D17E361-F627-48CC-91D6-ABF8C499C4AC}"/>
    <dgm:cxn modelId="{1858B180-0C49-4FBB-97B0-24A0AD9048F6}" type="presOf" srcId="{87EF528C-3A96-4D95-B7D1-50ECD2F34349}" destId="{409355FE-6AB5-4161-BE06-FC90C43AE00F}" srcOrd="0" destOrd="0" presId="urn:microsoft.com/office/officeart/2005/8/layout/radial4"/>
    <dgm:cxn modelId="{F116F8A9-ADEF-4F34-8301-FFBE1B1C6232}" type="presOf" srcId="{3864F561-BD4F-46B2-BC4B-33F83E67BF69}" destId="{07308D93-F0E9-492A-B3A6-E7115A9C2391}" srcOrd="0" destOrd="0" presId="urn:microsoft.com/office/officeart/2005/8/layout/radial4"/>
    <dgm:cxn modelId="{16993DE7-F4D1-419D-B0F5-492459D1D417}" srcId="{1775A0E0-AAC6-4CCF-8D22-F6F289A370A7}" destId="{9D270A51-C330-43F0-82CC-C7D829F35669}" srcOrd="5" destOrd="0" parTransId="{CDF89151-B520-4D11-8C8D-A68BE6F16582}" sibTransId="{DB42F307-46DB-489D-8431-FF54E0D889E0}"/>
    <dgm:cxn modelId="{9475AD3B-5C4F-45C6-B88B-20A5D7865BA9}" type="presOf" srcId="{321D8744-0F72-46DA-A2AB-DEF4D8665161}" destId="{7F449515-88C3-49FF-BD76-9DB2FC9A9020}" srcOrd="0" destOrd="0" presId="urn:microsoft.com/office/officeart/2005/8/layout/radial4"/>
    <dgm:cxn modelId="{C7CA4CC1-7951-429C-9BEE-20FE92CAD69E}" type="presOf" srcId="{FD29948C-4C16-44B1-82AE-EC3F8380BEA9}" destId="{14A53459-12D2-4FD6-BE18-8964C41D3C76}" srcOrd="0" destOrd="0" presId="urn:microsoft.com/office/officeart/2005/8/layout/radial4"/>
    <dgm:cxn modelId="{BD945837-0704-4836-9AF1-8C1A56154A8F}" srcId="{1775A0E0-AAC6-4CCF-8D22-F6F289A370A7}" destId="{1FE6C62D-02A2-47E1-AD73-594A4783CDC1}" srcOrd="4" destOrd="0" parTransId="{D52B10FF-6192-4FA0-B1C1-96C34D2F1301}" sibTransId="{B0150AD7-3FF2-4CD1-AD06-C06895E0D512}"/>
    <dgm:cxn modelId="{F94CDF6A-9407-4F16-A22B-80DB30BA8B3A}" type="presOf" srcId="{9D270A51-C330-43F0-82CC-C7D829F35669}" destId="{269A2320-3E01-43FC-B51E-8E86226D1492}" srcOrd="0" destOrd="0" presId="urn:microsoft.com/office/officeart/2005/8/layout/radial4"/>
    <dgm:cxn modelId="{6A262D5D-7CD7-4523-BEB8-747BB2CE6669}" type="presOf" srcId="{1FE6C62D-02A2-47E1-AD73-594A4783CDC1}" destId="{255AA876-C3FD-455D-8F9E-A959EE785A30}" srcOrd="0" destOrd="0" presId="urn:microsoft.com/office/officeart/2005/8/layout/radial4"/>
    <dgm:cxn modelId="{7EF36368-3AED-4E5C-9A5E-55E0CDD187D2}" type="presOf" srcId="{BC851393-4574-4544-9698-6B16D972F24D}" destId="{5CFA0376-8078-4F5E-8291-1C48BCFE5ECC}" srcOrd="0" destOrd="0" presId="urn:microsoft.com/office/officeart/2005/8/layout/radial4"/>
    <dgm:cxn modelId="{00FFDCAA-5710-498C-960D-356B25C64E84}" type="presParOf" srcId="{7F449515-88C3-49FF-BD76-9DB2FC9A9020}" destId="{2E5B81B7-8865-4C45-A474-E534F77D86EA}" srcOrd="0" destOrd="0" presId="urn:microsoft.com/office/officeart/2005/8/layout/radial4"/>
    <dgm:cxn modelId="{F645ADB4-AE7F-4C48-9451-9E51FB33FDED}" type="presParOf" srcId="{7F449515-88C3-49FF-BD76-9DB2FC9A9020}" destId="{409355FE-6AB5-4161-BE06-FC90C43AE00F}" srcOrd="1" destOrd="0" presId="urn:microsoft.com/office/officeart/2005/8/layout/radial4"/>
    <dgm:cxn modelId="{D838EEAA-7A34-4CC1-934C-83CF49C58C3B}" type="presParOf" srcId="{7F449515-88C3-49FF-BD76-9DB2FC9A9020}" destId="{84A2F76B-7B21-45B5-BA75-8C90B47AD0AC}" srcOrd="2" destOrd="0" presId="urn:microsoft.com/office/officeart/2005/8/layout/radial4"/>
    <dgm:cxn modelId="{7EFC3CD8-4014-4294-9DC5-E1F577BEC50E}" type="presParOf" srcId="{7F449515-88C3-49FF-BD76-9DB2FC9A9020}" destId="{346E65FF-0093-4368-999E-1A9FE62CFDB0}" srcOrd="3" destOrd="0" presId="urn:microsoft.com/office/officeart/2005/8/layout/radial4"/>
    <dgm:cxn modelId="{A38C78B5-8932-4F68-BC45-A1D616E8FEDD}" type="presParOf" srcId="{7F449515-88C3-49FF-BD76-9DB2FC9A9020}" destId="{07308D93-F0E9-492A-B3A6-E7115A9C2391}" srcOrd="4" destOrd="0" presId="urn:microsoft.com/office/officeart/2005/8/layout/radial4"/>
    <dgm:cxn modelId="{99EBA63E-8DC5-41FD-A873-39A0F1D7951B}" type="presParOf" srcId="{7F449515-88C3-49FF-BD76-9DB2FC9A9020}" destId="{5CFA0376-8078-4F5E-8291-1C48BCFE5ECC}" srcOrd="5" destOrd="0" presId="urn:microsoft.com/office/officeart/2005/8/layout/radial4"/>
    <dgm:cxn modelId="{94F95F96-9B5B-4449-A715-8253FE8EF47F}" type="presParOf" srcId="{7F449515-88C3-49FF-BD76-9DB2FC9A9020}" destId="{54197642-01EA-4333-A877-65C35E6881C3}" srcOrd="6" destOrd="0" presId="urn:microsoft.com/office/officeart/2005/8/layout/radial4"/>
    <dgm:cxn modelId="{B020FF68-AE92-4DEE-A59D-A1692804BB12}" type="presParOf" srcId="{7F449515-88C3-49FF-BD76-9DB2FC9A9020}" destId="{14A53459-12D2-4FD6-BE18-8964C41D3C76}" srcOrd="7" destOrd="0" presId="urn:microsoft.com/office/officeart/2005/8/layout/radial4"/>
    <dgm:cxn modelId="{A5544FC0-0E58-4A64-965C-E7A3DC6848EF}" type="presParOf" srcId="{7F449515-88C3-49FF-BD76-9DB2FC9A9020}" destId="{0C1BB06E-4A7D-4305-853E-655E6C3B5390}" srcOrd="8" destOrd="0" presId="urn:microsoft.com/office/officeart/2005/8/layout/radial4"/>
    <dgm:cxn modelId="{3CA2C91B-EC52-46C0-9D2A-0EB8E4FD0048}" type="presParOf" srcId="{7F449515-88C3-49FF-BD76-9DB2FC9A9020}" destId="{06E42724-5030-4308-B086-D7E89A7B7E6C}" srcOrd="9" destOrd="0" presId="urn:microsoft.com/office/officeart/2005/8/layout/radial4"/>
    <dgm:cxn modelId="{7A03A826-4286-41FE-BD6E-C03B465664FA}" type="presParOf" srcId="{7F449515-88C3-49FF-BD76-9DB2FC9A9020}" destId="{255AA876-C3FD-455D-8F9E-A959EE785A30}" srcOrd="10" destOrd="0" presId="urn:microsoft.com/office/officeart/2005/8/layout/radial4"/>
    <dgm:cxn modelId="{30080B0A-1EC4-41A9-B014-9D03DE1CC2E3}" type="presParOf" srcId="{7F449515-88C3-49FF-BD76-9DB2FC9A9020}" destId="{B337D7EE-B02B-48B7-9702-8B264AB8D99D}" srcOrd="11" destOrd="0" presId="urn:microsoft.com/office/officeart/2005/8/layout/radial4"/>
    <dgm:cxn modelId="{6C8C917E-63D2-4A4F-99B9-E44DFD954289}" type="presParOf" srcId="{7F449515-88C3-49FF-BD76-9DB2FC9A9020}" destId="{269A2320-3E01-43FC-B51E-8E86226D149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F7920-9887-4867-B363-AB1FBC5AF53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5F4CDC-9E3F-4EE0-9B7E-2C3FD70E7BF7}">
      <dgm:prSet phldrT="[Текст]"/>
      <dgm:spPr/>
      <dgm:t>
        <a:bodyPr/>
        <a:lstStyle/>
        <a:p>
          <a:r>
            <a:rPr lang="ru-RU" dirty="0" smtClean="0">
              <a:solidFill>
                <a:srgbClr val="660033"/>
              </a:solidFill>
            </a:rPr>
            <a:t>Времена года</a:t>
          </a:r>
          <a:endParaRPr lang="ru-RU" dirty="0">
            <a:solidFill>
              <a:srgbClr val="660033"/>
            </a:solidFill>
          </a:endParaRPr>
        </a:p>
      </dgm:t>
    </dgm:pt>
    <dgm:pt modelId="{880CE92B-70CE-4A9D-A541-AFD410D30132}" type="parTrans" cxnId="{47631969-0F1A-4A68-B55E-0ACC4EFA40A8}">
      <dgm:prSet/>
      <dgm:spPr/>
      <dgm:t>
        <a:bodyPr/>
        <a:lstStyle/>
        <a:p>
          <a:endParaRPr lang="ru-RU"/>
        </a:p>
      </dgm:t>
    </dgm:pt>
    <dgm:pt modelId="{9EE960BF-607E-4A8F-9851-A45ED7F28EE7}" type="sibTrans" cxnId="{47631969-0F1A-4A68-B55E-0ACC4EFA40A8}">
      <dgm:prSet/>
      <dgm:spPr/>
      <dgm:t>
        <a:bodyPr/>
        <a:lstStyle/>
        <a:p>
          <a:endParaRPr lang="ru-RU"/>
        </a:p>
      </dgm:t>
    </dgm:pt>
    <dgm:pt modelId="{AB284CBF-EE81-467C-893D-E51C4C69FC59}">
      <dgm:prSet phldrT="[Текст]"/>
      <dgm:spPr/>
      <dgm:t>
        <a:bodyPr/>
        <a:lstStyle/>
        <a:p>
          <a:r>
            <a:rPr lang="ru-RU" dirty="0" smtClean="0"/>
            <a:t>календарь</a:t>
          </a:r>
          <a:endParaRPr lang="ru-RU" dirty="0"/>
        </a:p>
      </dgm:t>
    </dgm:pt>
    <dgm:pt modelId="{848E47F5-ACFB-44E9-A632-DCFC74AB3296}" type="parTrans" cxnId="{053E9999-8B3B-442E-AAC5-0B1DF3133297}">
      <dgm:prSet/>
      <dgm:spPr/>
      <dgm:t>
        <a:bodyPr/>
        <a:lstStyle/>
        <a:p>
          <a:endParaRPr lang="ru-RU"/>
        </a:p>
      </dgm:t>
    </dgm:pt>
    <dgm:pt modelId="{D1CD2D29-CE65-49DA-963C-A6B88D466819}" type="sibTrans" cxnId="{053E9999-8B3B-442E-AAC5-0B1DF3133297}">
      <dgm:prSet/>
      <dgm:spPr/>
      <dgm:t>
        <a:bodyPr/>
        <a:lstStyle/>
        <a:p>
          <a:endParaRPr lang="ru-RU"/>
        </a:p>
      </dgm:t>
    </dgm:pt>
    <dgm:pt modelId="{36B9A2B1-58A1-4BB3-A64B-1B2BC7F7D304}">
      <dgm:prSet phldrT="[Текст]"/>
      <dgm:spPr/>
      <dgm:t>
        <a:bodyPr/>
        <a:lstStyle/>
        <a:p>
          <a:r>
            <a:rPr lang="ru-RU" dirty="0" smtClean="0"/>
            <a:t>Порядок смены времен года</a:t>
          </a:r>
          <a:endParaRPr lang="ru-RU" dirty="0"/>
        </a:p>
      </dgm:t>
    </dgm:pt>
    <dgm:pt modelId="{CECFF670-2F44-447D-8BCD-D06FDF2FF78D}" type="parTrans" cxnId="{1F7BD31B-7789-4D2D-BEA7-B5EFA8A141C6}">
      <dgm:prSet/>
      <dgm:spPr/>
      <dgm:t>
        <a:bodyPr/>
        <a:lstStyle/>
        <a:p>
          <a:endParaRPr lang="ru-RU"/>
        </a:p>
      </dgm:t>
    </dgm:pt>
    <dgm:pt modelId="{E4CB775A-5654-4E3C-83AE-B1E4F9719834}" type="sibTrans" cxnId="{1F7BD31B-7789-4D2D-BEA7-B5EFA8A141C6}">
      <dgm:prSet/>
      <dgm:spPr/>
      <dgm:t>
        <a:bodyPr/>
        <a:lstStyle/>
        <a:p>
          <a:endParaRPr lang="ru-RU"/>
        </a:p>
      </dgm:t>
    </dgm:pt>
    <dgm:pt modelId="{C2D4F8BB-22DE-47BC-A4F3-A9F5B3DA1ECE}">
      <dgm:prSet phldrT="[Текст]"/>
      <dgm:spPr/>
      <dgm:t>
        <a:bodyPr/>
        <a:lstStyle/>
        <a:p>
          <a:r>
            <a:rPr lang="ru-RU" dirty="0" smtClean="0"/>
            <a:t>праздники</a:t>
          </a:r>
          <a:endParaRPr lang="ru-RU" dirty="0"/>
        </a:p>
      </dgm:t>
    </dgm:pt>
    <dgm:pt modelId="{39CAF5FC-4EBA-4811-BCA2-702BC49BD740}" type="parTrans" cxnId="{F4CB92ED-31F0-4241-9B8D-6D5E30F903A2}">
      <dgm:prSet/>
      <dgm:spPr/>
      <dgm:t>
        <a:bodyPr/>
        <a:lstStyle/>
        <a:p>
          <a:endParaRPr lang="ru-RU"/>
        </a:p>
      </dgm:t>
    </dgm:pt>
    <dgm:pt modelId="{3ED82693-6739-4975-8324-DA419C82BED1}" type="sibTrans" cxnId="{F4CB92ED-31F0-4241-9B8D-6D5E30F903A2}">
      <dgm:prSet/>
      <dgm:spPr/>
      <dgm:t>
        <a:bodyPr/>
        <a:lstStyle/>
        <a:p>
          <a:endParaRPr lang="ru-RU"/>
        </a:p>
      </dgm:t>
    </dgm:pt>
    <dgm:pt modelId="{988702E4-D452-4CE3-B3EB-EB3215350E0D}">
      <dgm:prSet/>
      <dgm:spPr/>
      <dgm:t>
        <a:bodyPr/>
        <a:lstStyle/>
        <a:p>
          <a:r>
            <a:rPr lang="ru-RU" dirty="0" smtClean="0"/>
            <a:t>Явления природы</a:t>
          </a:r>
          <a:endParaRPr lang="ru-RU" dirty="0"/>
        </a:p>
      </dgm:t>
    </dgm:pt>
    <dgm:pt modelId="{6D48EFC6-5651-451F-8B5D-88CC07B44BE0}" type="parTrans" cxnId="{D609F4E2-506F-42EF-BD0B-1E8FFD58CAC3}">
      <dgm:prSet/>
      <dgm:spPr/>
      <dgm:t>
        <a:bodyPr/>
        <a:lstStyle/>
        <a:p>
          <a:endParaRPr lang="ru-RU"/>
        </a:p>
      </dgm:t>
    </dgm:pt>
    <dgm:pt modelId="{BDF88C6F-312C-4237-B8B9-1A44C2E75DB9}" type="sibTrans" cxnId="{D609F4E2-506F-42EF-BD0B-1E8FFD58CAC3}">
      <dgm:prSet/>
      <dgm:spPr/>
      <dgm:t>
        <a:bodyPr/>
        <a:lstStyle/>
        <a:p>
          <a:endParaRPr lang="ru-RU"/>
        </a:p>
      </dgm:t>
    </dgm:pt>
    <dgm:pt modelId="{FC0415D5-80D6-4708-8219-C9365DC0F2E4}">
      <dgm:prSet/>
      <dgm:spPr/>
      <dgm:t>
        <a:bodyPr/>
        <a:lstStyle/>
        <a:p>
          <a:r>
            <a:rPr lang="ru-RU" dirty="0" smtClean="0"/>
            <a:t>Деятельность человека</a:t>
          </a:r>
          <a:endParaRPr lang="ru-RU" dirty="0"/>
        </a:p>
      </dgm:t>
    </dgm:pt>
    <dgm:pt modelId="{93C2D1EC-8E8F-4AC2-B328-E09EAB1B2F1F}" type="parTrans" cxnId="{08D6AA3C-7FDF-49D0-97F3-1088BE552B23}">
      <dgm:prSet/>
      <dgm:spPr/>
      <dgm:t>
        <a:bodyPr/>
        <a:lstStyle/>
        <a:p>
          <a:endParaRPr lang="ru-RU"/>
        </a:p>
      </dgm:t>
    </dgm:pt>
    <dgm:pt modelId="{541AA2B0-220D-4563-8307-F96B3D45683C}" type="sibTrans" cxnId="{08D6AA3C-7FDF-49D0-97F3-1088BE552B23}">
      <dgm:prSet/>
      <dgm:spPr/>
      <dgm:t>
        <a:bodyPr/>
        <a:lstStyle/>
        <a:p>
          <a:endParaRPr lang="ru-RU"/>
        </a:p>
      </dgm:t>
    </dgm:pt>
    <dgm:pt modelId="{CE022379-E33C-45F7-A41E-7AEE42DBD4EC}" type="pres">
      <dgm:prSet presAssocID="{CEBF7920-9887-4867-B363-AB1FBC5AF5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CE4908-F3A8-4682-A4C2-55B461360A99}" type="pres">
      <dgm:prSet presAssocID="{EB5F4CDC-9E3F-4EE0-9B7E-2C3FD70E7BF7}" presName="centerShape" presStyleLbl="node0" presStyleIdx="0" presStyleCnt="1"/>
      <dgm:spPr/>
      <dgm:t>
        <a:bodyPr/>
        <a:lstStyle/>
        <a:p>
          <a:endParaRPr lang="ru-RU"/>
        </a:p>
      </dgm:t>
    </dgm:pt>
    <dgm:pt modelId="{39C13B47-47DD-4A4E-9997-037B3FF362AF}" type="pres">
      <dgm:prSet presAssocID="{848E47F5-ACFB-44E9-A632-DCFC74AB3296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CB720908-7F36-4830-A559-7892CACC94DA}" type="pres">
      <dgm:prSet presAssocID="{AB284CBF-EE81-467C-893D-E51C4C69FC59}" presName="node" presStyleLbl="node1" presStyleIdx="0" presStyleCnt="5" custRadScaleRad="100917" custRadScaleInc="-2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5336C-E488-4D0B-BA4A-D63F78DA95AE}" type="pres">
      <dgm:prSet presAssocID="{CECFF670-2F44-447D-8BCD-D06FDF2FF78D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1ADBAB59-AC1E-4D28-8F12-C9420F42E8D3}" type="pres">
      <dgm:prSet presAssocID="{36B9A2B1-58A1-4BB3-A64B-1B2BC7F7D3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79EA1-9E27-4F1B-B8F8-A53F8847901A}" type="pres">
      <dgm:prSet presAssocID="{39CAF5FC-4EBA-4811-BCA2-702BC49BD740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E4B5B947-210C-47FD-AE9D-872F36061967}" type="pres">
      <dgm:prSet presAssocID="{C2D4F8BB-22DE-47BC-A4F3-A9F5B3DA1EC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92580-C816-4B7A-9931-5CCD9E053746}" type="pres">
      <dgm:prSet presAssocID="{6D48EFC6-5651-451F-8B5D-88CC07B44BE0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56264563-C8E1-4999-A40A-C480335B078E}" type="pres">
      <dgm:prSet presAssocID="{988702E4-D452-4CE3-B3EB-EB3215350E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6F53D-F203-40B9-8E9A-03667DC0CC29}" type="pres">
      <dgm:prSet presAssocID="{93C2D1EC-8E8F-4AC2-B328-E09EAB1B2F1F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66C30411-988F-4B48-AA61-211877ECA6AB}" type="pres">
      <dgm:prSet presAssocID="{FC0415D5-80D6-4708-8219-C9365DC0F2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3B94D4-4C40-49E5-B06F-015578A0DDE9}" type="presOf" srcId="{988702E4-D452-4CE3-B3EB-EB3215350E0D}" destId="{56264563-C8E1-4999-A40A-C480335B078E}" srcOrd="0" destOrd="0" presId="urn:microsoft.com/office/officeart/2005/8/layout/radial4"/>
    <dgm:cxn modelId="{41A1AC33-125D-443A-BCBD-11B96AECE161}" type="presOf" srcId="{CECFF670-2F44-447D-8BCD-D06FDF2FF78D}" destId="{12D5336C-E488-4D0B-BA4A-D63F78DA95AE}" srcOrd="0" destOrd="0" presId="urn:microsoft.com/office/officeart/2005/8/layout/radial4"/>
    <dgm:cxn modelId="{9F92384C-7673-4311-87EF-BB70523B1550}" type="presOf" srcId="{93C2D1EC-8E8F-4AC2-B328-E09EAB1B2F1F}" destId="{C0E6F53D-F203-40B9-8E9A-03667DC0CC29}" srcOrd="0" destOrd="0" presId="urn:microsoft.com/office/officeart/2005/8/layout/radial4"/>
    <dgm:cxn modelId="{F4CB92ED-31F0-4241-9B8D-6D5E30F903A2}" srcId="{EB5F4CDC-9E3F-4EE0-9B7E-2C3FD70E7BF7}" destId="{C2D4F8BB-22DE-47BC-A4F3-A9F5B3DA1ECE}" srcOrd="2" destOrd="0" parTransId="{39CAF5FC-4EBA-4811-BCA2-702BC49BD740}" sibTransId="{3ED82693-6739-4975-8324-DA419C82BED1}"/>
    <dgm:cxn modelId="{47631969-0F1A-4A68-B55E-0ACC4EFA40A8}" srcId="{CEBF7920-9887-4867-B363-AB1FBC5AF53B}" destId="{EB5F4CDC-9E3F-4EE0-9B7E-2C3FD70E7BF7}" srcOrd="0" destOrd="0" parTransId="{880CE92B-70CE-4A9D-A541-AFD410D30132}" sibTransId="{9EE960BF-607E-4A8F-9851-A45ED7F28EE7}"/>
    <dgm:cxn modelId="{053E9999-8B3B-442E-AAC5-0B1DF3133297}" srcId="{EB5F4CDC-9E3F-4EE0-9B7E-2C3FD70E7BF7}" destId="{AB284CBF-EE81-467C-893D-E51C4C69FC59}" srcOrd="0" destOrd="0" parTransId="{848E47F5-ACFB-44E9-A632-DCFC74AB3296}" sibTransId="{D1CD2D29-CE65-49DA-963C-A6B88D466819}"/>
    <dgm:cxn modelId="{1DFB3FB8-3273-40AB-9387-4223CCEBE41E}" type="presOf" srcId="{CEBF7920-9887-4867-B363-AB1FBC5AF53B}" destId="{CE022379-E33C-45F7-A41E-7AEE42DBD4EC}" srcOrd="0" destOrd="0" presId="urn:microsoft.com/office/officeart/2005/8/layout/radial4"/>
    <dgm:cxn modelId="{02332F5F-C6E7-485B-B633-8B2630727327}" type="presOf" srcId="{EB5F4CDC-9E3F-4EE0-9B7E-2C3FD70E7BF7}" destId="{3BCE4908-F3A8-4682-A4C2-55B461360A99}" srcOrd="0" destOrd="0" presId="urn:microsoft.com/office/officeart/2005/8/layout/radial4"/>
    <dgm:cxn modelId="{7A408FA5-12CA-4D11-AE24-CF987B20FF91}" type="presOf" srcId="{36B9A2B1-58A1-4BB3-A64B-1B2BC7F7D304}" destId="{1ADBAB59-AC1E-4D28-8F12-C9420F42E8D3}" srcOrd="0" destOrd="0" presId="urn:microsoft.com/office/officeart/2005/8/layout/radial4"/>
    <dgm:cxn modelId="{1F7BD31B-7789-4D2D-BEA7-B5EFA8A141C6}" srcId="{EB5F4CDC-9E3F-4EE0-9B7E-2C3FD70E7BF7}" destId="{36B9A2B1-58A1-4BB3-A64B-1B2BC7F7D304}" srcOrd="1" destOrd="0" parTransId="{CECFF670-2F44-447D-8BCD-D06FDF2FF78D}" sibTransId="{E4CB775A-5654-4E3C-83AE-B1E4F9719834}"/>
    <dgm:cxn modelId="{08A98A74-A293-4A9B-8407-988CC3451E9B}" type="presOf" srcId="{6D48EFC6-5651-451F-8B5D-88CC07B44BE0}" destId="{6FF92580-C816-4B7A-9931-5CCD9E053746}" srcOrd="0" destOrd="0" presId="urn:microsoft.com/office/officeart/2005/8/layout/radial4"/>
    <dgm:cxn modelId="{B0248E46-CD5F-48A3-B10F-DF32AAB2A9D7}" type="presOf" srcId="{C2D4F8BB-22DE-47BC-A4F3-A9F5B3DA1ECE}" destId="{E4B5B947-210C-47FD-AE9D-872F36061967}" srcOrd="0" destOrd="0" presId="urn:microsoft.com/office/officeart/2005/8/layout/radial4"/>
    <dgm:cxn modelId="{2AB6A892-D18E-4AF2-A4FD-4FC7847770EC}" type="presOf" srcId="{AB284CBF-EE81-467C-893D-E51C4C69FC59}" destId="{CB720908-7F36-4830-A559-7892CACC94DA}" srcOrd="0" destOrd="0" presId="urn:microsoft.com/office/officeart/2005/8/layout/radial4"/>
    <dgm:cxn modelId="{6EC226D3-9573-4574-BE12-03FB4ADF65AD}" type="presOf" srcId="{FC0415D5-80D6-4708-8219-C9365DC0F2E4}" destId="{66C30411-988F-4B48-AA61-211877ECA6AB}" srcOrd="0" destOrd="0" presId="urn:microsoft.com/office/officeart/2005/8/layout/radial4"/>
    <dgm:cxn modelId="{46153107-A27F-4071-83C3-55B9BABFB968}" type="presOf" srcId="{39CAF5FC-4EBA-4811-BCA2-702BC49BD740}" destId="{9BF79EA1-9E27-4F1B-B8F8-A53F8847901A}" srcOrd="0" destOrd="0" presId="urn:microsoft.com/office/officeart/2005/8/layout/radial4"/>
    <dgm:cxn modelId="{AC2A1580-78EE-40B9-9CAC-C8380E04B0BE}" type="presOf" srcId="{848E47F5-ACFB-44E9-A632-DCFC74AB3296}" destId="{39C13B47-47DD-4A4E-9997-037B3FF362AF}" srcOrd="0" destOrd="0" presId="urn:microsoft.com/office/officeart/2005/8/layout/radial4"/>
    <dgm:cxn modelId="{08D6AA3C-7FDF-49D0-97F3-1088BE552B23}" srcId="{EB5F4CDC-9E3F-4EE0-9B7E-2C3FD70E7BF7}" destId="{FC0415D5-80D6-4708-8219-C9365DC0F2E4}" srcOrd="4" destOrd="0" parTransId="{93C2D1EC-8E8F-4AC2-B328-E09EAB1B2F1F}" sibTransId="{541AA2B0-220D-4563-8307-F96B3D45683C}"/>
    <dgm:cxn modelId="{D609F4E2-506F-42EF-BD0B-1E8FFD58CAC3}" srcId="{EB5F4CDC-9E3F-4EE0-9B7E-2C3FD70E7BF7}" destId="{988702E4-D452-4CE3-B3EB-EB3215350E0D}" srcOrd="3" destOrd="0" parTransId="{6D48EFC6-5651-451F-8B5D-88CC07B44BE0}" sibTransId="{BDF88C6F-312C-4237-B8B9-1A44C2E75DB9}"/>
    <dgm:cxn modelId="{4B7005C5-47BD-4DA4-9ACE-1995D5545AE9}" type="presParOf" srcId="{CE022379-E33C-45F7-A41E-7AEE42DBD4EC}" destId="{3BCE4908-F3A8-4682-A4C2-55B461360A99}" srcOrd="0" destOrd="0" presId="urn:microsoft.com/office/officeart/2005/8/layout/radial4"/>
    <dgm:cxn modelId="{77B316D3-7045-47F3-9883-D09FF8A66706}" type="presParOf" srcId="{CE022379-E33C-45F7-A41E-7AEE42DBD4EC}" destId="{39C13B47-47DD-4A4E-9997-037B3FF362AF}" srcOrd="1" destOrd="0" presId="urn:microsoft.com/office/officeart/2005/8/layout/radial4"/>
    <dgm:cxn modelId="{7CA6A2DF-8B44-4736-906B-13D496F059D0}" type="presParOf" srcId="{CE022379-E33C-45F7-A41E-7AEE42DBD4EC}" destId="{CB720908-7F36-4830-A559-7892CACC94DA}" srcOrd="2" destOrd="0" presId="urn:microsoft.com/office/officeart/2005/8/layout/radial4"/>
    <dgm:cxn modelId="{66AC1E01-4DFC-44AC-A48B-8519782AFD24}" type="presParOf" srcId="{CE022379-E33C-45F7-A41E-7AEE42DBD4EC}" destId="{12D5336C-E488-4D0B-BA4A-D63F78DA95AE}" srcOrd="3" destOrd="0" presId="urn:microsoft.com/office/officeart/2005/8/layout/radial4"/>
    <dgm:cxn modelId="{56D813EA-14F1-4485-B6F2-20C25CF80CDB}" type="presParOf" srcId="{CE022379-E33C-45F7-A41E-7AEE42DBD4EC}" destId="{1ADBAB59-AC1E-4D28-8F12-C9420F42E8D3}" srcOrd="4" destOrd="0" presId="urn:microsoft.com/office/officeart/2005/8/layout/radial4"/>
    <dgm:cxn modelId="{54A2F763-B847-495C-978F-EABEDDFBD502}" type="presParOf" srcId="{CE022379-E33C-45F7-A41E-7AEE42DBD4EC}" destId="{9BF79EA1-9E27-4F1B-B8F8-A53F8847901A}" srcOrd="5" destOrd="0" presId="urn:microsoft.com/office/officeart/2005/8/layout/radial4"/>
    <dgm:cxn modelId="{E65A7F33-69AF-4F4E-8E33-571540D25CB2}" type="presParOf" srcId="{CE022379-E33C-45F7-A41E-7AEE42DBD4EC}" destId="{E4B5B947-210C-47FD-AE9D-872F36061967}" srcOrd="6" destOrd="0" presId="urn:microsoft.com/office/officeart/2005/8/layout/radial4"/>
    <dgm:cxn modelId="{0A9C6FB0-42C2-4ACE-9A02-8F4AF5CB652E}" type="presParOf" srcId="{CE022379-E33C-45F7-A41E-7AEE42DBD4EC}" destId="{6FF92580-C816-4B7A-9931-5CCD9E053746}" srcOrd="7" destOrd="0" presId="urn:microsoft.com/office/officeart/2005/8/layout/radial4"/>
    <dgm:cxn modelId="{E709FBB7-B23E-4DB3-9CC5-8B3A73F39351}" type="presParOf" srcId="{CE022379-E33C-45F7-A41E-7AEE42DBD4EC}" destId="{56264563-C8E1-4999-A40A-C480335B078E}" srcOrd="8" destOrd="0" presId="urn:microsoft.com/office/officeart/2005/8/layout/radial4"/>
    <dgm:cxn modelId="{376393F2-D211-4C69-8A83-FAC107543E05}" type="presParOf" srcId="{CE022379-E33C-45F7-A41E-7AEE42DBD4EC}" destId="{C0E6F53D-F203-40B9-8E9A-03667DC0CC29}" srcOrd="9" destOrd="0" presId="urn:microsoft.com/office/officeart/2005/8/layout/radial4"/>
    <dgm:cxn modelId="{90CCE64E-B68F-4E7A-9D9D-E45D64360AA4}" type="presParOf" srcId="{CE022379-E33C-45F7-A41E-7AEE42DBD4EC}" destId="{66C30411-988F-4B48-AA61-211877ECA6AB}" srcOrd="10" destOrd="0" presId="urn:microsoft.com/office/officeart/2005/8/layout/radial4"/>
  </dgm:cxnLst>
  <dgm:bg>
    <a:solidFill>
      <a:schemeClr val="bg1"/>
    </a:solidFill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EE9E5-807A-44A5-B917-87983CCC6244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78B839-72BA-41EC-82E1-44B570C3694B}">
      <dgm:prSet phldrT="[Текст]"/>
      <dgm:spPr/>
      <dgm:t>
        <a:bodyPr/>
        <a:lstStyle/>
        <a:p>
          <a:r>
            <a:rPr lang="ru-RU" dirty="0" smtClean="0"/>
            <a:t>Календарь</a:t>
          </a:r>
          <a:endParaRPr lang="ru-RU" dirty="0"/>
        </a:p>
      </dgm:t>
    </dgm:pt>
    <dgm:pt modelId="{3C396B92-E58D-4D23-9596-79FB18AD885C}" type="parTrans" cxnId="{2243AA09-92E7-4CC7-BBE1-798775424DFD}">
      <dgm:prSet/>
      <dgm:spPr/>
      <dgm:t>
        <a:bodyPr/>
        <a:lstStyle/>
        <a:p>
          <a:endParaRPr lang="ru-RU"/>
        </a:p>
      </dgm:t>
    </dgm:pt>
    <dgm:pt modelId="{46601D4B-AC6A-4647-A939-E8F07E28D5E6}" type="sibTrans" cxnId="{2243AA09-92E7-4CC7-BBE1-798775424DFD}">
      <dgm:prSet/>
      <dgm:spPr/>
      <dgm:t>
        <a:bodyPr/>
        <a:lstStyle/>
        <a:p>
          <a:endParaRPr lang="ru-RU"/>
        </a:p>
      </dgm:t>
    </dgm:pt>
    <dgm:pt modelId="{DAB5B9C9-B651-42AD-B556-3E81292834E2}">
      <dgm:prSet phldrT="[Текст]" custT="1"/>
      <dgm:spPr/>
      <dgm:t>
        <a:bodyPr/>
        <a:lstStyle/>
        <a:p>
          <a:r>
            <a:rPr lang="ru-RU" sz="6000" dirty="0" smtClean="0"/>
            <a:t>год</a:t>
          </a:r>
          <a:endParaRPr lang="ru-RU" sz="6000" dirty="0"/>
        </a:p>
      </dgm:t>
    </dgm:pt>
    <dgm:pt modelId="{F5079167-3D63-4026-836C-2DB2E2134137}" type="parTrans" cxnId="{04962D22-B188-481A-B3BB-436A526D0A2E}">
      <dgm:prSet/>
      <dgm:spPr/>
      <dgm:t>
        <a:bodyPr/>
        <a:lstStyle/>
        <a:p>
          <a:endParaRPr lang="ru-RU"/>
        </a:p>
      </dgm:t>
    </dgm:pt>
    <dgm:pt modelId="{3A4F7726-ECBC-435B-92CC-C5B21D4F1A24}" type="sibTrans" cxnId="{04962D22-B188-481A-B3BB-436A526D0A2E}">
      <dgm:prSet/>
      <dgm:spPr/>
      <dgm:t>
        <a:bodyPr/>
        <a:lstStyle/>
        <a:p>
          <a:endParaRPr lang="ru-RU"/>
        </a:p>
      </dgm:t>
    </dgm:pt>
    <dgm:pt modelId="{483A673E-6833-4373-9D81-4C7B97DEBD55}">
      <dgm:prSet phldrT="[Текст]" phldr="1"/>
      <dgm:spPr/>
      <dgm:t>
        <a:bodyPr/>
        <a:lstStyle/>
        <a:p>
          <a:endParaRPr lang="ru-RU" dirty="0"/>
        </a:p>
      </dgm:t>
    </dgm:pt>
    <dgm:pt modelId="{8481CD61-4C75-4F8C-880D-909A359A6254}" type="parTrans" cxnId="{55285076-0283-4920-9765-19E0D101FB12}">
      <dgm:prSet/>
      <dgm:spPr/>
      <dgm:t>
        <a:bodyPr/>
        <a:lstStyle/>
        <a:p>
          <a:endParaRPr lang="ru-RU"/>
        </a:p>
      </dgm:t>
    </dgm:pt>
    <dgm:pt modelId="{BDBE9B36-39C8-4C04-A407-8C767A041A6F}" type="sibTrans" cxnId="{55285076-0283-4920-9765-19E0D101FB12}">
      <dgm:prSet/>
      <dgm:spPr/>
      <dgm:t>
        <a:bodyPr/>
        <a:lstStyle/>
        <a:p>
          <a:endParaRPr lang="ru-RU"/>
        </a:p>
      </dgm:t>
    </dgm:pt>
    <dgm:pt modelId="{7C7182FF-BBB8-466C-B57B-09AAB4561A27}">
      <dgm:prSet phldrT="[Текст]"/>
      <dgm:spPr/>
      <dgm:t>
        <a:bodyPr/>
        <a:lstStyle/>
        <a:p>
          <a:r>
            <a:rPr lang="ru-RU" dirty="0" smtClean="0"/>
            <a:t>Праздник Новый год</a:t>
          </a:r>
          <a:endParaRPr lang="ru-RU" dirty="0"/>
        </a:p>
      </dgm:t>
    </dgm:pt>
    <dgm:pt modelId="{59AF4211-C2B6-4F5F-A2C3-06B3386EF2AF}" type="parTrans" cxnId="{5B087B69-FD3D-44B7-B009-F4B889FAE3CA}">
      <dgm:prSet/>
      <dgm:spPr/>
      <dgm:t>
        <a:bodyPr/>
        <a:lstStyle/>
        <a:p>
          <a:endParaRPr lang="ru-RU"/>
        </a:p>
      </dgm:t>
    </dgm:pt>
    <dgm:pt modelId="{BDDDC2FB-9CAF-48DB-A06B-16EF8E1C11DE}" type="sibTrans" cxnId="{5B087B69-FD3D-44B7-B009-F4B889FAE3CA}">
      <dgm:prSet/>
      <dgm:spPr/>
      <dgm:t>
        <a:bodyPr/>
        <a:lstStyle/>
        <a:p>
          <a:endParaRPr lang="ru-RU"/>
        </a:p>
      </dgm:t>
    </dgm:pt>
    <dgm:pt modelId="{1C77802C-DDAC-4939-B7A3-B5E964703433}" type="pres">
      <dgm:prSet presAssocID="{453EE9E5-807A-44A5-B917-87983CCC624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C522028-C48E-46EA-8D74-B0B7F5A3E718}" type="pres">
      <dgm:prSet presAssocID="{1978B839-72BA-41EC-82E1-44B570C3694B}" presName="chaos" presStyleCnt="0"/>
      <dgm:spPr/>
    </dgm:pt>
    <dgm:pt modelId="{8EAA0914-3C64-4A38-AF02-053268296085}" type="pres">
      <dgm:prSet presAssocID="{1978B839-72BA-41EC-82E1-44B570C3694B}" presName="parTx1" presStyleLbl="revTx" presStyleIdx="0" presStyleCnt="3"/>
      <dgm:spPr/>
      <dgm:t>
        <a:bodyPr/>
        <a:lstStyle/>
        <a:p>
          <a:endParaRPr lang="ru-RU"/>
        </a:p>
      </dgm:t>
    </dgm:pt>
    <dgm:pt modelId="{CEC4BC01-14D1-4762-8585-1CA1E21055CF}" type="pres">
      <dgm:prSet presAssocID="{1978B839-72BA-41EC-82E1-44B570C3694B}" presName="c1" presStyleLbl="node1" presStyleIdx="0" presStyleCnt="19"/>
      <dgm:spPr/>
    </dgm:pt>
    <dgm:pt modelId="{8E4842D7-2841-4BE4-A660-EF16873C95B5}" type="pres">
      <dgm:prSet presAssocID="{1978B839-72BA-41EC-82E1-44B570C3694B}" presName="c2" presStyleLbl="node1" presStyleIdx="1" presStyleCnt="19"/>
      <dgm:spPr/>
    </dgm:pt>
    <dgm:pt modelId="{5D8C2CDE-ADFD-4CC9-9A9E-98F4FC268E0D}" type="pres">
      <dgm:prSet presAssocID="{1978B839-72BA-41EC-82E1-44B570C3694B}" presName="c3" presStyleLbl="node1" presStyleIdx="2" presStyleCnt="19"/>
      <dgm:spPr/>
    </dgm:pt>
    <dgm:pt modelId="{7BF1334B-E1AA-41A4-8BF5-82BFFF190298}" type="pres">
      <dgm:prSet presAssocID="{1978B839-72BA-41EC-82E1-44B570C3694B}" presName="c4" presStyleLbl="node1" presStyleIdx="3" presStyleCnt="19"/>
      <dgm:spPr/>
    </dgm:pt>
    <dgm:pt modelId="{E7747D7B-397B-4A5D-9146-E2CAFD60F7CF}" type="pres">
      <dgm:prSet presAssocID="{1978B839-72BA-41EC-82E1-44B570C3694B}" presName="c5" presStyleLbl="node1" presStyleIdx="4" presStyleCnt="19"/>
      <dgm:spPr/>
    </dgm:pt>
    <dgm:pt modelId="{4129C53F-4EE1-439A-A2E4-5B6763AF0D30}" type="pres">
      <dgm:prSet presAssocID="{1978B839-72BA-41EC-82E1-44B570C3694B}" presName="c6" presStyleLbl="node1" presStyleIdx="5" presStyleCnt="19"/>
      <dgm:spPr/>
    </dgm:pt>
    <dgm:pt modelId="{C59D8F3D-5F67-407B-B809-6287AEF33E37}" type="pres">
      <dgm:prSet presAssocID="{1978B839-72BA-41EC-82E1-44B570C3694B}" presName="c7" presStyleLbl="node1" presStyleIdx="6" presStyleCnt="19"/>
      <dgm:spPr/>
    </dgm:pt>
    <dgm:pt modelId="{84385F1C-4E4B-4173-9731-14B02F2F36B6}" type="pres">
      <dgm:prSet presAssocID="{1978B839-72BA-41EC-82E1-44B570C3694B}" presName="c8" presStyleLbl="node1" presStyleIdx="7" presStyleCnt="19"/>
      <dgm:spPr/>
    </dgm:pt>
    <dgm:pt modelId="{F0551EAF-9D9B-49B7-96AB-656D9F5E03BD}" type="pres">
      <dgm:prSet presAssocID="{1978B839-72BA-41EC-82E1-44B570C3694B}" presName="c9" presStyleLbl="node1" presStyleIdx="8" presStyleCnt="19"/>
      <dgm:spPr/>
    </dgm:pt>
    <dgm:pt modelId="{372A18EB-10AE-417C-8DCD-1438D349D8CB}" type="pres">
      <dgm:prSet presAssocID="{1978B839-72BA-41EC-82E1-44B570C3694B}" presName="c10" presStyleLbl="node1" presStyleIdx="9" presStyleCnt="19"/>
      <dgm:spPr/>
    </dgm:pt>
    <dgm:pt modelId="{28182C56-38E9-41D7-ABFB-22119074C7E6}" type="pres">
      <dgm:prSet presAssocID="{1978B839-72BA-41EC-82E1-44B570C3694B}" presName="c11" presStyleLbl="node1" presStyleIdx="10" presStyleCnt="19"/>
      <dgm:spPr/>
    </dgm:pt>
    <dgm:pt modelId="{C813BF9B-8B07-4D01-B96D-D6437DE6E034}" type="pres">
      <dgm:prSet presAssocID="{1978B839-72BA-41EC-82E1-44B570C3694B}" presName="c12" presStyleLbl="node1" presStyleIdx="11" presStyleCnt="19"/>
      <dgm:spPr/>
    </dgm:pt>
    <dgm:pt modelId="{6E98CDBC-42E8-4EF5-BC44-E149EA55375A}" type="pres">
      <dgm:prSet presAssocID="{1978B839-72BA-41EC-82E1-44B570C3694B}" presName="c13" presStyleLbl="node1" presStyleIdx="12" presStyleCnt="19"/>
      <dgm:spPr/>
    </dgm:pt>
    <dgm:pt modelId="{0982769B-5A9D-407A-BBAA-9345ACE1C448}" type="pres">
      <dgm:prSet presAssocID="{1978B839-72BA-41EC-82E1-44B570C3694B}" presName="c14" presStyleLbl="node1" presStyleIdx="13" presStyleCnt="19"/>
      <dgm:spPr/>
    </dgm:pt>
    <dgm:pt modelId="{BD89253D-7C38-458C-9B8F-ED0C8C7B65DF}" type="pres">
      <dgm:prSet presAssocID="{1978B839-72BA-41EC-82E1-44B570C3694B}" presName="c15" presStyleLbl="node1" presStyleIdx="14" presStyleCnt="19"/>
      <dgm:spPr/>
    </dgm:pt>
    <dgm:pt modelId="{C5D4E0C1-7D4C-497E-B618-BC2C36B2F478}" type="pres">
      <dgm:prSet presAssocID="{1978B839-72BA-41EC-82E1-44B570C3694B}" presName="c16" presStyleLbl="node1" presStyleIdx="15" presStyleCnt="19"/>
      <dgm:spPr/>
    </dgm:pt>
    <dgm:pt modelId="{ABBBB2A4-5642-4C35-B290-677A20CF1C65}" type="pres">
      <dgm:prSet presAssocID="{1978B839-72BA-41EC-82E1-44B570C3694B}" presName="c17" presStyleLbl="node1" presStyleIdx="16" presStyleCnt="19"/>
      <dgm:spPr/>
    </dgm:pt>
    <dgm:pt modelId="{EFB999AB-FC16-41E2-8962-53C1B05E4BA6}" type="pres">
      <dgm:prSet presAssocID="{1978B839-72BA-41EC-82E1-44B570C3694B}" presName="c18" presStyleLbl="node1" presStyleIdx="17" presStyleCnt="19"/>
      <dgm:spPr/>
    </dgm:pt>
    <dgm:pt modelId="{5D92913E-E374-418F-97F4-B826452FD362}" type="pres">
      <dgm:prSet presAssocID="{46601D4B-AC6A-4647-A939-E8F07E28D5E6}" presName="chevronComposite1" presStyleCnt="0"/>
      <dgm:spPr/>
    </dgm:pt>
    <dgm:pt modelId="{1B9171C1-909B-4247-AB76-C5FED99682AB}" type="pres">
      <dgm:prSet presAssocID="{46601D4B-AC6A-4647-A939-E8F07E28D5E6}" presName="chevron1" presStyleLbl="sibTrans2D1" presStyleIdx="0" presStyleCnt="2"/>
      <dgm:spPr/>
    </dgm:pt>
    <dgm:pt modelId="{45DA578A-FD0A-415F-9587-D0856B907191}" type="pres">
      <dgm:prSet presAssocID="{46601D4B-AC6A-4647-A939-E8F07E28D5E6}" presName="spChevron1" presStyleCnt="0"/>
      <dgm:spPr/>
    </dgm:pt>
    <dgm:pt modelId="{26540DA4-A13A-49C8-8E6B-C3C15BB91A7B}" type="pres">
      <dgm:prSet presAssocID="{7C7182FF-BBB8-466C-B57B-09AAB4561A27}" presName="middle" presStyleCnt="0"/>
      <dgm:spPr/>
    </dgm:pt>
    <dgm:pt modelId="{D9A5BBF6-7EAB-41E2-92A8-740C0169417C}" type="pres">
      <dgm:prSet presAssocID="{7C7182FF-BBB8-466C-B57B-09AAB4561A27}" presName="parTxMid" presStyleLbl="revTx" presStyleIdx="1" presStyleCnt="3"/>
      <dgm:spPr/>
      <dgm:t>
        <a:bodyPr/>
        <a:lstStyle/>
        <a:p>
          <a:endParaRPr lang="ru-RU"/>
        </a:p>
      </dgm:t>
    </dgm:pt>
    <dgm:pt modelId="{AB25B1C0-454C-4300-BE61-BB4768989DD9}" type="pres">
      <dgm:prSet presAssocID="{7C7182FF-BBB8-466C-B57B-09AAB4561A27}" presName="spMid" presStyleCnt="0"/>
      <dgm:spPr/>
    </dgm:pt>
    <dgm:pt modelId="{06066DCF-F5DF-4C05-9E03-51668E41AFB7}" type="pres">
      <dgm:prSet presAssocID="{BDDDC2FB-9CAF-48DB-A06B-16EF8E1C11DE}" presName="chevronComposite1" presStyleCnt="0"/>
      <dgm:spPr/>
    </dgm:pt>
    <dgm:pt modelId="{99956531-1225-4181-B3BB-3A576574E5AE}" type="pres">
      <dgm:prSet presAssocID="{BDDDC2FB-9CAF-48DB-A06B-16EF8E1C11DE}" presName="chevron1" presStyleLbl="sibTrans2D1" presStyleIdx="1" presStyleCnt="2"/>
      <dgm:spPr/>
    </dgm:pt>
    <dgm:pt modelId="{1A9299C4-831B-4433-B859-E62F915145BE}" type="pres">
      <dgm:prSet presAssocID="{BDDDC2FB-9CAF-48DB-A06B-16EF8E1C11DE}" presName="spChevron1" presStyleCnt="0"/>
      <dgm:spPr/>
    </dgm:pt>
    <dgm:pt modelId="{9B1AD064-1D99-49B6-AB94-69FEB337AF3F}" type="pres">
      <dgm:prSet presAssocID="{DAB5B9C9-B651-42AD-B556-3E81292834E2}" presName="last" presStyleCnt="0"/>
      <dgm:spPr/>
    </dgm:pt>
    <dgm:pt modelId="{A4373332-B6C0-4889-966B-C863E2C8E548}" type="pres">
      <dgm:prSet presAssocID="{DAB5B9C9-B651-42AD-B556-3E81292834E2}" presName="circleTx" presStyleLbl="node1" presStyleIdx="18" presStyleCnt="19"/>
      <dgm:spPr/>
      <dgm:t>
        <a:bodyPr/>
        <a:lstStyle/>
        <a:p>
          <a:endParaRPr lang="ru-RU"/>
        </a:p>
      </dgm:t>
    </dgm:pt>
    <dgm:pt modelId="{DFE4E878-E902-4E2D-BDF0-1130B1EABED9}" type="pres">
      <dgm:prSet presAssocID="{DAB5B9C9-B651-42AD-B556-3E81292834E2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565F-8C70-463A-80C3-31E84D501117}" type="pres">
      <dgm:prSet presAssocID="{DAB5B9C9-B651-42AD-B556-3E81292834E2}" presName="spN" presStyleCnt="0"/>
      <dgm:spPr/>
    </dgm:pt>
  </dgm:ptLst>
  <dgm:cxnLst>
    <dgm:cxn modelId="{455F3D28-B7C2-4DB4-B95D-86BA01C5DB67}" type="presOf" srcId="{1978B839-72BA-41EC-82E1-44B570C3694B}" destId="{8EAA0914-3C64-4A38-AF02-053268296085}" srcOrd="0" destOrd="0" presId="urn:microsoft.com/office/officeart/2009/3/layout/RandomtoResultProcess"/>
    <dgm:cxn modelId="{2243AA09-92E7-4CC7-BBE1-798775424DFD}" srcId="{453EE9E5-807A-44A5-B917-87983CCC6244}" destId="{1978B839-72BA-41EC-82E1-44B570C3694B}" srcOrd="0" destOrd="0" parTransId="{3C396B92-E58D-4D23-9596-79FB18AD885C}" sibTransId="{46601D4B-AC6A-4647-A939-E8F07E28D5E6}"/>
    <dgm:cxn modelId="{3A78AF8A-B450-4D43-A7C9-D41AB20A31B0}" type="presOf" srcId="{7C7182FF-BBB8-466C-B57B-09AAB4561A27}" destId="{D9A5BBF6-7EAB-41E2-92A8-740C0169417C}" srcOrd="0" destOrd="0" presId="urn:microsoft.com/office/officeart/2009/3/layout/RandomtoResultProcess"/>
    <dgm:cxn modelId="{5B087B69-FD3D-44B7-B009-F4B889FAE3CA}" srcId="{453EE9E5-807A-44A5-B917-87983CCC6244}" destId="{7C7182FF-BBB8-466C-B57B-09AAB4561A27}" srcOrd="1" destOrd="0" parTransId="{59AF4211-C2B6-4F5F-A2C3-06B3386EF2AF}" sibTransId="{BDDDC2FB-9CAF-48DB-A06B-16EF8E1C11DE}"/>
    <dgm:cxn modelId="{4F7AEBAA-876E-44FF-A336-286CB7C0D686}" type="presOf" srcId="{453EE9E5-807A-44A5-B917-87983CCC6244}" destId="{1C77802C-DDAC-4939-B7A3-B5E964703433}" srcOrd="0" destOrd="0" presId="urn:microsoft.com/office/officeart/2009/3/layout/RandomtoResultProcess"/>
    <dgm:cxn modelId="{1D4D7841-E9E4-46BA-8A3B-2866029FE0E3}" type="presOf" srcId="{483A673E-6833-4373-9D81-4C7B97DEBD55}" destId="{DFE4E878-E902-4E2D-BDF0-1130B1EABED9}" srcOrd="0" destOrd="0" presId="urn:microsoft.com/office/officeart/2009/3/layout/RandomtoResultProcess"/>
    <dgm:cxn modelId="{995E8F5C-D9F0-4532-9495-C49688FECBCC}" type="presOf" srcId="{DAB5B9C9-B651-42AD-B556-3E81292834E2}" destId="{A4373332-B6C0-4889-966B-C863E2C8E548}" srcOrd="0" destOrd="0" presId="urn:microsoft.com/office/officeart/2009/3/layout/RandomtoResultProcess"/>
    <dgm:cxn modelId="{04962D22-B188-481A-B3BB-436A526D0A2E}" srcId="{453EE9E5-807A-44A5-B917-87983CCC6244}" destId="{DAB5B9C9-B651-42AD-B556-3E81292834E2}" srcOrd="2" destOrd="0" parTransId="{F5079167-3D63-4026-836C-2DB2E2134137}" sibTransId="{3A4F7726-ECBC-435B-92CC-C5B21D4F1A24}"/>
    <dgm:cxn modelId="{55285076-0283-4920-9765-19E0D101FB12}" srcId="{DAB5B9C9-B651-42AD-B556-3E81292834E2}" destId="{483A673E-6833-4373-9D81-4C7B97DEBD55}" srcOrd="0" destOrd="0" parTransId="{8481CD61-4C75-4F8C-880D-909A359A6254}" sibTransId="{BDBE9B36-39C8-4C04-A407-8C767A041A6F}"/>
    <dgm:cxn modelId="{141C1E70-5B2C-4E60-AF94-05077B13B305}" type="presParOf" srcId="{1C77802C-DDAC-4939-B7A3-B5E964703433}" destId="{EC522028-C48E-46EA-8D74-B0B7F5A3E718}" srcOrd="0" destOrd="0" presId="urn:microsoft.com/office/officeart/2009/3/layout/RandomtoResultProcess"/>
    <dgm:cxn modelId="{ABFC1769-9D15-4A44-8E23-060ACA6F2409}" type="presParOf" srcId="{EC522028-C48E-46EA-8D74-B0B7F5A3E718}" destId="{8EAA0914-3C64-4A38-AF02-053268296085}" srcOrd="0" destOrd="0" presId="urn:microsoft.com/office/officeart/2009/3/layout/RandomtoResultProcess"/>
    <dgm:cxn modelId="{36946AFB-5EA7-4552-BD30-0E2699B8F803}" type="presParOf" srcId="{EC522028-C48E-46EA-8D74-B0B7F5A3E718}" destId="{CEC4BC01-14D1-4762-8585-1CA1E21055CF}" srcOrd="1" destOrd="0" presId="urn:microsoft.com/office/officeart/2009/3/layout/RandomtoResultProcess"/>
    <dgm:cxn modelId="{8154C99F-0D2A-48D3-8B1B-B50D77213459}" type="presParOf" srcId="{EC522028-C48E-46EA-8D74-B0B7F5A3E718}" destId="{8E4842D7-2841-4BE4-A660-EF16873C95B5}" srcOrd="2" destOrd="0" presId="urn:microsoft.com/office/officeart/2009/3/layout/RandomtoResultProcess"/>
    <dgm:cxn modelId="{E7E439ED-D547-41A7-96AE-DE5D08CABA33}" type="presParOf" srcId="{EC522028-C48E-46EA-8D74-B0B7F5A3E718}" destId="{5D8C2CDE-ADFD-4CC9-9A9E-98F4FC268E0D}" srcOrd="3" destOrd="0" presId="urn:microsoft.com/office/officeart/2009/3/layout/RandomtoResultProcess"/>
    <dgm:cxn modelId="{450377A5-1812-4689-95E8-41E891DFA83F}" type="presParOf" srcId="{EC522028-C48E-46EA-8D74-B0B7F5A3E718}" destId="{7BF1334B-E1AA-41A4-8BF5-82BFFF190298}" srcOrd="4" destOrd="0" presId="urn:microsoft.com/office/officeart/2009/3/layout/RandomtoResultProcess"/>
    <dgm:cxn modelId="{9D4FF7DF-AFB5-4719-9BB5-ED95423F89CF}" type="presParOf" srcId="{EC522028-C48E-46EA-8D74-B0B7F5A3E718}" destId="{E7747D7B-397B-4A5D-9146-E2CAFD60F7CF}" srcOrd="5" destOrd="0" presId="urn:microsoft.com/office/officeart/2009/3/layout/RandomtoResultProcess"/>
    <dgm:cxn modelId="{4838F8D0-C8C0-4380-BF26-D96EF96F4DD6}" type="presParOf" srcId="{EC522028-C48E-46EA-8D74-B0B7F5A3E718}" destId="{4129C53F-4EE1-439A-A2E4-5B6763AF0D30}" srcOrd="6" destOrd="0" presId="urn:microsoft.com/office/officeart/2009/3/layout/RandomtoResultProcess"/>
    <dgm:cxn modelId="{D6CC7794-7BAB-4D74-AEFD-0DE7462D6AF4}" type="presParOf" srcId="{EC522028-C48E-46EA-8D74-B0B7F5A3E718}" destId="{C59D8F3D-5F67-407B-B809-6287AEF33E37}" srcOrd="7" destOrd="0" presId="urn:microsoft.com/office/officeart/2009/3/layout/RandomtoResultProcess"/>
    <dgm:cxn modelId="{FA390E85-621E-441E-84BB-BB92F4A43F03}" type="presParOf" srcId="{EC522028-C48E-46EA-8D74-B0B7F5A3E718}" destId="{84385F1C-4E4B-4173-9731-14B02F2F36B6}" srcOrd="8" destOrd="0" presId="urn:microsoft.com/office/officeart/2009/3/layout/RandomtoResultProcess"/>
    <dgm:cxn modelId="{5DD9DE74-79DC-473C-89E3-3C438DC0127D}" type="presParOf" srcId="{EC522028-C48E-46EA-8D74-B0B7F5A3E718}" destId="{F0551EAF-9D9B-49B7-96AB-656D9F5E03BD}" srcOrd="9" destOrd="0" presId="urn:microsoft.com/office/officeart/2009/3/layout/RandomtoResultProcess"/>
    <dgm:cxn modelId="{5FC2FC6D-0FF7-4C21-BDF6-65C2B9FCB332}" type="presParOf" srcId="{EC522028-C48E-46EA-8D74-B0B7F5A3E718}" destId="{372A18EB-10AE-417C-8DCD-1438D349D8CB}" srcOrd="10" destOrd="0" presId="urn:microsoft.com/office/officeart/2009/3/layout/RandomtoResultProcess"/>
    <dgm:cxn modelId="{00783E11-E354-417E-92E0-97EF560E7841}" type="presParOf" srcId="{EC522028-C48E-46EA-8D74-B0B7F5A3E718}" destId="{28182C56-38E9-41D7-ABFB-22119074C7E6}" srcOrd="11" destOrd="0" presId="urn:microsoft.com/office/officeart/2009/3/layout/RandomtoResultProcess"/>
    <dgm:cxn modelId="{467EFF75-9D6B-4B2C-B619-5C00EDCD7DBA}" type="presParOf" srcId="{EC522028-C48E-46EA-8D74-B0B7F5A3E718}" destId="{C813BF9B-8B07-4D01-B96D-D6437DE6E034}" srcOrd="12" destOrd="0" presId="urn:microsoft.com/office/officeart/2009/3/layout/RandomtoResultProcess"/>
    <dgm:cxn modelId="{9986AA8B-C211-4011-BF90-BD048AD81F05}" type="presParOf" srcId="{EC522028-C48E-46EA-8D74-B0B7F5A3E718}" destId="{6E98CDBC-42E8-4EF5-BC44-E149EA55375A}" srcOrd="13" destOrd="0" presId="urn:microsoft.com/office/officeart/2009/3/layout/RandomtoResultProcess"/>
    <dgm:cxn modelId="{F3751A8D-0AB3-43B7-A91D-C36E71E87420}" type="presParOf" srcId="{EC522028-C48E-46EA-8D74-B0B7F5A3E718}" destId="{0982769B-5A9D-407A-BBAA-9345ACE1C448}" srcOrd="14" destOrd="0" presId="urn:microsoft.com/office/officeart/2009/3/layout/RandomtoResultProcess"/>
    <dgm:cxn modelId="{7E751290-F63A-4951-BFC8-FE8567703FA3}" type="presParOf" srcId="{EC522028-C48E-46EA-8D74-B0B7F5A3E718}" destId="{BD89253D-7C38-458C-9B8F-ED0C8C7B65DF}" srcOrd="15" destOrd="0" presId="urn:microsoft.com/office/officeart/2009/3/layout/RandomtoResultProcess"/>
    <dgm:cxn modelId="{E619A9D7-8A69-45C5-ABF9-7167027B8C7D}" type="presParOf" srcId="{EC522028-C48E-46EA-8D74-B0B7F5A3E718}" destId="{C5D4E0C1-7D4C-497E-B618-BC2C36B2F478}" srcOrd="16" destOrd="0" presId="urn:microsoft.com/office/officeart/2009/3/layout/RandomtoResultProcess"/>
    <dgm:cxn modelId="{5608F16A-DF0B-4A81-B606-6FBF9033D03F}" type="presParOf" srcId="{EC522028-C48E-46EA-8D74-B0B7F5A3E718}" destId="{ABBBB2A4-5642-4C35-B290-677A20CF1C65}" srcOrd="17" destOrd="0" presId="urn:microsoft.com/office/officeart/2009/3/layout/RandomtoResultProcess"/>
    <dgm:cxn modelId="{AB571036-192C-44CA-911F-AD61FEBBCF49}" type="presParOf" srcId="{EC522028-C48E-46EA-8D74-B0B7F5A3E718}" destId="{EFB999AB-FC16-41E2-8962-53C1B05E4BA6}" srcOrd="18" destOrd="0" presId="urn:microsoft.com/office/officeart/2009/3/layout/RandomtoResultProcess"/>
    <dgm:cxn modelId="{D92CA957-4B7A-4489-8410-EE71D9AC37B0}" type="presParOf" srcId="{1C77802C-DDAC-4939-B7A3-B5E964703433}" destId="{5D92913E-E374-418F-97F4-B826452FD362}" srcOrd="1" destOrd="0" presId="urn:microsoft.com/office/officeart/2009/3/layout/RandomtoResultProcess"/>
    <dgm:cxn modelId="{D3132451-6356-4C29-9E07-802DAF73B54D}" type="presParOf" srcId="{5D92913E-E374-418F-97F4-B826452FD362}" destId="{1B9171C1-909B-4247-AB76-C5FED99682AB}" srcOrd="0" destOrd="0" presId="urn:microsoft.com/office/officeart/2009/3/layout/RandomtoResultProcess"/>
    <dgm:cxn modelId="{FB3B2850-5540-4010-BBBD-F8D8E06E1023}" type="presParOf" srcId="{5D92913E-E374-418F-97F4-B826452FD362}" destId="{45DA578A-FD0A-415F-9587-D0856B907191}" srcOrd="1" destOrd="0" presId="urn:microsoft.com/office/officeart/2009/3/layout/RandomtoResultProcess"/>
    <dgm:cxn modelId="{39DFA1E0-7839-44E4-AAC0-B0E6CC807EAF}" type="presParOf" srcId="{1C77802C-DDAC-4939-B7A3-B5E964703433}" destId="{26540DA4-A13A-49C8-8E6B-C3C15BB91A7B}" srcOrd="2" destOrd="0" presId="urn:microsoft.com/office/officeart/2009/3/layout/RandomtoResultProcess"/>
    <dgm:cxn modelId="{14CEABCA-92AA-4DAA-BC32-928FFB17AF6C}" type="presParOf" srcId="{26540DA4-A13A-49C8-8E6B-C3C15BB91A7B}" destId="{D9A5BBF6-7EAB-41E2-92A8-740C0169417C}" srcOrd="0" destOrd="0" presId="urn:microsoft.com/office/officeart/2009/3/layout/RandomtoResultProcess"/>
    <dgm:cxn modelId="{7F3F0767-9795-4E6D-B454-FC9E4E1B972A}" type="presParOf" srcId="{26540DA4-A13A-49C8-8E6B-C3C15BB91A7B}" destId="{AB25B1C0-454C-4300-BE61-BB4768989DD9}" srcOrd="1" destOrd="0" presId="urn:microsoft.com/office/officeart/2009/3/layout/RandomtoResultProcess"/>
    <dgm:cxn modelId="{F3F2637A-4BA7-4559-B0EE-7A14F5B86019}" type="presParOf" srcId="{1C77802C-DDAC-4939-B7A3-B5E964703433}" destId="{06066DCF-F5DF-4C05-9E03-51668E41AFB7}" srcOrd="3" destOrd="0" presId="urn:microsoft.com/office/officeart/2009/3/layout/RandomtoResultProcess"/>
    <dgm:cxn modelId="{0E09F6C3-E6E3-40D4-8154-0FBFC4E91593}" type="presParOf" srcId="{06066DCF-F5DF-4C05-9E03-51668E41AFB7}" destId="{99956531-1225-4181-B3BB-3A576574E5AE}" srcOrd="0" destOrd="0" presId="urn:microsoft.com/office/officeart/2009/3/layout/RandomtoResultProcess"/>
    <dgm:cxn modelId="{DC8F9255-E0EC-40C2-9863-E3E7D1ABD132}" type="presParOf" srcId="{06066DCF-F5DF-4C05-9E03-51668E41AFB7}" destId="{1A9299C4-831B-4433-B859-E62F915145BE}" srcOrd="1" destOrd="0" presId="urn:microsoft.com/office/officeart/2009/3/layout/RandomtoResultProcess"/>
    <dgm:cxn modelId="{E6D1E72A-C620-4DA7-B053-A79D486823C6}" type="presParOf" srcId="{1C77802C-DDAC-4939-B7A3-B5E964703433}" destId="{9B1AD064-1D99-49B6-AB94-69FEB337AF3F}" srcOrd="4" destOrd="0" presId="urn:microsoft.com/office/officeart/2009/3/layout/RandomtoResultProcess"/>
    <dgm:cxn modelId="{372CDA5B-C85A-46FF-A6D0-36E3F7EDF629}" type="presParOf" srcId="{9B1AD064-1D99-49B6-AB94-69FEB337AF3F}" destId="{A4373332-B6C0-4889-966B-C863E2C8E548}" srcOrd="0" destOrd="0" presId="urn:microsoft.com/office/officeart/2009/3/layout/RandomtoResultProcess"/>
    <dgm:cxn modelId="{018560ED-A54D-4D76-A968-8B613C2A7E47}" type="presParOf" srcId="{9B1AD064-1D99-49B6-AB94-69FEB337AF3F}" destId="{DFE4E878-E902-4E2D-BDF0-1130B1EABED9}" srcOrd="1" destOrd="0" presId="urn:microsoft.com/office/officeart/2009/3/layout/RandomtoResultProcess"/>
    <dgm:cxn modelId="{041F6ADD-4034-42E3-9AC8-3D84ED3CE6F9}" type="presParOf" srcId="{9B1AD064-1D99-49B6-AB94-69FEB337AF3F}" destId="{28DB565F-8C70-463A-80C3-31E84D50111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28F6F-3C04-4ACE-BD85-77E770D946C3}">
      <dsp:nvSpPr>
        <dsp:cNvPr id="0" name=""/>
        <dsp:cNvSpPr/>
      </dsp:nvSpPr>
      <dsp:spPr>
        <a:xfrm>
          <a:off x="1040653" y="438338"/>
          <a:ext cx="3007736" cy="3007736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54B85-1357-4EAD-AA4A-8EE9F943F1FA}">
      <dsp:nvSpPr>
        <dsp:cNvPr id="0" name=""/>
        <dsp:cNvSpPr/>
      </dsp:nvSpPr>
      <dsp:spPr>
        <a:xfrm>
          <a:off x="1040653" y="438338"/>
          <a:ext cx="3007736" cy="3007736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D4C82-CC97-439D-9373-A44B6EED2F21}">
      <dsp:nvSpPr>
        <dsp:cNvPr id="0" name=""/>
        <dsp:cNvSpPr/>
      </dsp:nvSpPr>
      <dsp:spPr>
        <a:xfrm>
          <a:off x="1040653" y="438338"/>
          <a:ext cx="3007736" cy="3007736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82741-EE52-42C5-8A91-C79E728BA3EA}">
      <dsp:nvSpPr>
        <dsp:cNvPr id="0" name=""/>
        <dsp:cNvSpPr/>
      </dsp:nvSpPr>
      <dsp:spPr>
        <a:xfrm>
          <a:off x="1040653" y="438338"/>
          <a:ext cx="3007736" cy="3007736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221FF-C805-4276-A9E4-8DB4F400241C}">
      <dsp:nvSpPr>
        <dsp:cNvPr id="0" name=""/>
        <dsp:cNvSpPr/>
      </dsp:nvSpPr>
      <dsp:spPr>
        <a:xfrm>
          <a:off x="2016226" y="1416490"/>
          <a:ext cx="1056590" cy="1051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Сутки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170960" y="1570469"/>
        <a:ext cx="747122" cy="743473"/>
      </dsp:txXfrm>
    </dsp:sp>
    <dsp:sp modelId="{0C2536CD-E3DD-4C1C-A5C6-9B74C24F991A}">
      <dsp:nvSpPr>
        <dsp:cNvPr id="0" name=""/>
        <dsp:cNvSpPr/>
      </dsp:nvSpPr>
      <dsp:spPr>
        <a:xfrm>
          <a:off x="2059613" y="-15992"/>
          <a:ext cx="969815" cy="978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Деятельность человека</a:t>
          </a:r>
          <a:endParaRPr lang="ru-RU" sz="1200" kern="1200" dirty="0"/>
        </a:p>
      </dsp:txBody>
      <dsp:txXfrm>
        <a:off x="2201639" y="127286"/>
        <a:ext cx="685763" cy="691808"/>
      </dsp:txXfrm>
    </dsp:sp>
    <dsp:sp modelId="{DED28607-BA66-4714-9D29-B552894F5E94}">
      <dsp:nvSpPr>
        <dsp:cNvPr id="0" name=""/>
        <dsp:cNvSpPr/>
      </dsp:nvSpPr>
      <dsp:spPr>
        <a:xfrm>
          <a:off x="3533979" y="1482560"/>
          <a:ext cx="959118" cy="9192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тени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74439" y="1617187"/>
        <a:ext cx="678198" cy="650037"/>
      </dsp:txXfrm>
    </dsp:sp>
    <dsp:sp modelId="{48CC14A8-6278-4FFE-9209-9B1D6588A3AE}">
      <dsp:nvSpPr>
        <dsp:cNvPr id="0" name=""/>
        <dsp:cNvSpPr/>
      </dsp:nvSpPr>
      <dsp:spPr>
        <a:xfrm>
          <a:off x="2016223" y="2898371"/>
          <a:ext cx="1056595" cy="10257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/>
              </a:solidFill>
            </a:rPr>
            <a:t>24 часа</a:t>
          </a:r>
          <a:endParaRPr lang="ru-RU" sz="2000" kern="1200" dirty="0">
            <a:solidFill>
              <a:schemeClr val="accent6"/>
            </a:solidFill>
          </a:endParaRPr>
        </a:p>
      </dsp:txBody>
      <dsp:txXfrm>
        <a:off x="2170958" y="3048582"/>
        <a:ext cx="747125" cy="725281"/>
      </dsp:txXfrm>
    </dsp:sp>
    <dsp:sp modelId="{373DA959-B9F3-4B94-855F-F219BFDDE7D6}">
      <dsp:nvSpPr>
        <dsp:cNvPr id="0" name=""/>
        <dsp:cNvSpPr/>
      </dsp:nvSpPr>
      <dsp:spPr>
        <a:xfrm>
          <a:off x="619470" y="1539794"/>
          <a:ext cx="912069" cy="8048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Положение солнца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753039" y="1657658"/>
        <a:ext cx="644931" cy="569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81B7-8865-4C45-A474-E534F77D86EA}">
      <dsp:nvSpPr>
        <dsp:cNvPr id="0" name=""/>
        <dsp:cNvSpPr/>
      </dsp:nvSpPr>
      <dsp:spPr>
        <a:xfrm>
          <a:off x="1530699" y="1068635"/>
          <a:ext cx="875580" cy="875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Месяц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658925" y="1196861"/>
        <a:ext cx="619128" cy="619128"/>
      </dsp:txXfrm>
    </dsp:sp>
    <dsp:sp modelId="{409355FE-6AB5-4161-BE06-FC90C43AE00F}">
      <dsp:nvSpPr>
        <dsp:cNvPr id="0" name=""/>
        <dsp:cNvSpPr/>
      </dsp:nvSpPr>
      <dsp:spPr>
        <a:xfrm rot="10774319">
          <a:off x="681714" y="1388271"/>
          <a:ext cx="802313" cy="249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2F76B-7B21-45B5-BA75-8C90B47AD0AC}">
      <dsp:nvSpPr>
        <dsp:cNvPr id="0" name=""/>
        <dsp:cNvSpPr/>
      </dsp:nvSpPr>
      <dsp:spPr>
        <a:xfrm>
          <a:off x="375272" y="1270875"/>
          <a:ext cx="612906" cy="49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Дни недели</a:t>
          </a:r>
          <a:endParaRPr lang="ru-RU" sz="700" kern="1200" dirty="0"/>
        </a:p>
      </dsp:txBody>
      <dsp:txXfrm>
        <a:off x="389633" y="1285236"/>
        <a:ext cx="584184" cy="461603"/>
      </dsp:txXfrm>
    </dsp:sp>
    <dsp:sp modelId="{346E65FF-0093-4368-999E-1A9FE62CFDB0}">
      <dsp:nvSpPr>
        <dsp:cNvPr id="0" name=""/>
        <dsp:cNvSpPr/>
      </dsp:nvSpPr>
      <dsp:spPr>
        <a:xfrm rot="12924692">
          <a:off x="792976" y="850675"/>
          <a:ext cx="857340" cy="249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08D93-F0E9-492A-B3A6-E7115A9C2391}">
      <dsp:nvSpPr>
        <dsp:cNvPr id="0" name=""/>
        <dsp:cNvSpPr/>
      </dsp:nvSpPr>
      <dsp:spPr>
        <a:xfrm>
          <a:off x="565822" y="481892"/>
          <a:ext cx="612906" cy="49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Календарь (дни недели)</a:t>
          </a:r>
          <a:endParaRPr lang="ru-RU" sz="700" kern="1200" dirty="0"/>
        </a:p>
      </dsp:txBody>
      <dsp:txXfrm>
        <a:off x="580183" y="496253"/>
        <a:ext cx="584184" cy="461603"/>
      </dsp:txXfrm>
    </dsp:sp>
    <dsp:sp modelId="{5CFA0376-8078-4F5E-8291-1C48BCFE5ECC}">
      <dsp:nvSpPr>
        <dsp:cNvPr id="0" name=""/>
        <dsp:cNvSpPr/>
      </dsp:nvSpPr>
      <dsp:spPr>
        <a:xfrm rot="15060917">
          <a:off x="1249318" y="521030"/>
          <a:ext cx="846183" cy="249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97642-01EA-4333-A877-65C35E6881C3}">
      <dsp:nvSpPr>
        <dsp:cNvPr id="0" name=""/>
        <dsp:cNvSpPr/>
      </dsp:nvSpPr>
      <dsp:spPr>
        <a:xfrm>
          <a:off x="1228318" y="560"/>
          <a:ext cx="612906" cy="49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Деятельность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человека</a:t>
          </a:r>
          <a:endParaRPr lang="ru-RU" sz="700" kern="1200" dirty="0"/>
        </a:p>
      </dsp:txBody>
      <dsp:txXfrm>
        <a:off x="1242679" y="14921"/>
        <a:ext cx="584184" cy="461603"/>
      </dsp:txXfrm>
    </dsp:sp>
    <dsp:sp modelId="{14A53459-12D2-4FD6-BE18-8964C41D3C76}">
      <dsp:nvSpPr>
        <dsp:cNvPr id="0" name=""/>
        <dsp:cNvSpPr/>
      </dsp:nvSpPr>
      <dsp:spPr>
        <a:xfrm rot="17219340">
          <a:off x="1816101" y="518806"/>
          <a:ext cx="832014" cy="249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BB06E-4A7D-4305-853E-655E6C3B5390}">
      <dsp:nvSpPr>
        <dsp:cNvPr id="0" name=""/>
        <dsp:cNvSpPr/>
      </dsp:nvSpPr>
      <dsp:spPr>
        <a:xfrm>
          <a:off x="2047207" y="560"/>
          <a:ext cx="612906" cy="49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Явления природы</a:t>
          </a:r>
          <a:endParaRPr lang="ru-RU" sz="700" kern="1200" dirty="0"/>
        </a:p>
      </dsp:txBody>
      <dsp:txXfrm>
        <a:off x="2061568" y="14921"/>
        <a:ext cx="584184" cy="461603"/>
      </dsp:txXfrm>
    </dsp:sp>
    <dsp:sp modelId="{06E42724-5030-4308-B086-D7E89A7B7E6C}">
      <dsp:nvSpPr>
        <dsp:cNvPr id="0" name=""/>
        <dsp:cNvSpPr/>
      </dsp:nvSpPr>
      <dsp:spPr>
        <a:xfrm rot="19401241">
          <a:off x="2276984" y="847071"/>
          <a:ext cx="820236" cy="249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AA876-C3FD-455D-8F9E-A959EE785A30}">
      <dsp:nvSpPr>
        <dsp:cNvPr id="0" name=""/>
        <dsp:cNvSpPr/>
      </dsp:nvSpPr>
      <dsp:spPr>
        <a:xfrm>
          <a:off x="2709702" y="481892"/>
          <a:ext cx="612906" cy="49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Прядок смены месяцев</a:t>
          </a:r>
          <a:endParaRPr lang="ru-RU" sz="700" kern="1200" dirty="0"/>
        </a:p>
      </dsp:txBody>
      <dsp:txXfrm>
        <a:off x="2724063" y="496253"/>
        <a:ext cx="584184" cy="461603"/>
      </dsp:txXfrm>
    </dsp:sp>
    <dsp:sp modelId="{B337D7EE-B02B-48B7-9702-8B264AB8D99D}">
      <dsp:nvSpPr>
        <dsp:cNvPr id="0" name=""/>
        <dsp:cNvSpPr/>
      </dsp:nvSpPr>
      <dsp:spPr>
        <a:xfrm rot="21598518">
          <a:off x="2453741" y="1381270"/>
          <a:ext cx="815465" cy="249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A2320-3E01-43FC-B51E-8E86226D1492}">
      <dsp:nvSpPr>
        <dsp:cNvPr id="0" name=""/>
        <dsp:cNvSpPr/>
      </dsp:nvSpPr>
      <dsp:spPr>
        <a:xfrm>
          <a:off x="2962753" y="1260702"/>
          <a:ext cx="612906" cy="49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праздники</a:t>
          </a:r>
          <a:endParaRPr lang="ru-RU" sz="700" kern="1200" dirty="0"/>
        </a:p>
      </dsp:txBody>
      <dsp:txXfrm>
        <a:off x="2977114" y="1275063"/>
        <a:ext cx="584184" cy="461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E4908-F3A8-4682-A4C2-55B461360A99}">
      <dsp:nvSpPr>
        <dsp:cNvPr id="0" name=""/>
        <dsp:cNvSpPr/>
      </dsp:nvSpPr>
      <dsp:spPr>
        <a:xfrm>
          <a:off x="1315163" y="1017775"/>
          <a:ext cx="754048" cy="754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660033"/>
              </a:solidFill>
            </a:rPr>
            <a:t>Времена года</a:t>
          </a:r>
          <a:endParaRPr lang="ru-RU" sz="1000" kern="1200" dirty="0">
            <a:solidFill>
              <a:srgbClr val="660033"/>
            </a:solidFill>
          </a:endParaRPr>
        </a:p>
      </dsp:txBody>
      <dsp:txXfrm>
        <a:off x="1425591" y="1128203"/>
        <a:ext cx="533192" cy="533192"/>
      </dsp:txXfrm>
    </dsp:sp>
    <dsp:sp modelId="{39C13B47-47DD-4A4E-9997-037B3FF362AF}">
      <dsp:nvSpPr>
        <dsp:cNvPr id="0" name=""/>
        <dsp:cNvSpPr/>
      </dsp:nvSpPr>
      <dsp:spPr>
        <a:xfrm rot="10751400">
          <a:off x="574157" y="1298204"/>
          <a:ext cx="700323" cy="2149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20908-7F36-4830-A559-7892CACC94DA}">
      <dsp:nvSpPr>
        <dsp:cNvPr id="0" name=""/>
        <dsp:cNvSpPr/>
      </dsp:nvSpPr>
      <dsp:spPr>
        <a:xfrm>
          <a:off x="216019" y="1124068"/>
          <a:ext cx="716345" cy="57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календарь</a:t>
          </a:r>
          <a:endParaRPr lang="ru-RU" sz="800" kern="1200" dirty="0"/>
        </a:p>
      </dsp:txBody>
      <dsp:txXfrm>
        <a:off x="232804" y="1140853"/>
        <a:ext cx="682775" cy="539506"/>
      </dsp:txXfrm>
    </dsp:sp>
    <dsp:sp modelId="{12D5336C-E488-4D0B-BA4A-D63F78DA95AE}">
      <dsp:nvSpPr>
        <dsp:cNvPr id="0" name=""/>
        <dsp:cNvSpPr/>
      </dsp:nvSpPr>
      <dsp:spPr>
        <a:xfrm rot="13500000">
          <a:off x="807596" y="748118"/>
          <a:ext cx="690722" cy="2149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BAB59-AC1E-4D28-8F12-C9420F42E8D3}">
      <dsp:nvSpPr>
        <dsp:cNvPr id="0" name=""/>
        <dsp:cNvSpPr/>
      </dsp:nvSpPr>
      <dsp:spPr>
        <a:xfrm>
          <a:off x="550577" y="324824"/>
          <a:ext cx="716345" cy="57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Порядок смены времен года</a:t>
          </a:r>
          <a:endParaRPr lang="ru-RU" sz="800" kern="1200" dirty="0"/>
        </a:p>
      </dsp:txBody>
      <dsp:txXfrm>
        <a:off x="567362" y="341609"/>
        <a:ext cx="682775" cy="539506"/>
      </dsp:txXfrm>
    </dsp:sp>
    <dsp:sp modelId="{9BF79EA1-9E27-4F1B-B8F8-A53F8847901A}">
      <dsp:nvSpPr>
        <dsp:cNvPr id="0" name=""/>
        <dsp:cNvSpPr/>
      </dsp:nvSpPr>
      <dsp:spPr>
        <a:xfrm rot="16200000">
          <a:off x="1346826" y="524761"/>
          <a:ext cx="690722" cy="2149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5B947-210C-47FD-AE9D-872F36061967}">
      <dsp:nvSpPr>
        <dsp:cNvPr id="0" name=""/>
        <dsp:cNvSpPr/>
      </dsp:nvSpPr>
      <dsp:spPr>
        <a:xfrm>
          <a:off x="1334015" y="313"/>
          <a:ext cx="716345" cy="57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праздники</a:t>
          </a:r>
          <a:endParaRPr lang="ru-RU" sz="800" kern="1200" dirty="0"/>
        </a:p>
      </dsp:txBody>
      <dsp:txXfrm>
        <a:off x="1350800" y="17098"/>
        <a:ext cx="682775" cy="539506"/>
      </dsp:txXfrm>
    </dsp:sp>
    <dsp:sp modelId="{6FF92580-C816-4B7A-9931-5CCD9E053746}">
      <dsp:nvSpPr>
        <dsp:cNvPr id="0" name=""/>
        <dsp:cNvSpPr/>
      </dsp:nvSpPr>
      <dsp:spPr>
        <a:xfrm rot="18900000">
          <a:off x="1886056" y="748118"/>
          <a:ext cx="690722" cy="2149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64563-C8E1-4999-A40A-C480335B078E}">
      <dsp:nvSpPr>
        <dsp:cNvPr id="0" name=""/>
        <dsp:cNvSpPr/>
      </dsp:nvSpPr>
      <dsp:spPr>
        <a:xfrm>
          <a:off x="2117452" y="324824"/>
          <a:ext cx="716345" cy="57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Явления природы</a:t>
          </a:r>
          <a:endParaRPr lang="ru-RU" sz="800" kern="1200" dirty="0"/>
        </a:p>
      </dsp:txBody>
      <dsp:txXfrm>
        <a:off x="2134237" y="341609"/>
        <a:ext cx="682775" cy="539506"/>
      </dsp:txXfrm>
    </dsp:sp>
    <dsp:sp modelId="{C0E6F53D-F203-40B9-8E9A-03667DC0CC29}">
      <dsp:nvSpPr>
        <dsp:cNvPr id="0" name=""/>
        <dsp:cNvSpPr/>
      </dsp:nvSpPr>
      <dsp:spPr>
        <a:xfrm>
          <a:off x="2109412" y="1287348"/>
          <a:ext cx="690722" cy="2149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30411-988F-4B48-AA61-211877ECA6AB}">
      <dsp:nvSpPr>
        <dsp:cNvPr id="0" name=""/>
        <dsp:cNvSpPr/>
      </dsp:nvSpPr>
      <dsp:spPr>
        <a:xfrm>
          <a:off x="2441962" y="1108261"/>
          <a:ext cx="716345" cy="57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Деятельность человека</a:t>
          </a:r>
          <a:endParaRPr lang="ru-RU" sz="800" kern="1200" dirty="0"/>
        </a:p>
      </dsp:txBody>
      <dsp:txXfrm>
        <a:off x="2458747" y="1125046"/>
        <a:ext cx="682775" cy="539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0914-3C64-4A38-AF02-053268296085}">
      <dsp:nvSpPr>
        <dsp:cNvPr id="0" name=""/>
        <dsp:cNvSpPr/>
      </dsp:nvSpPr>
      <dsp:spPr>
        <a:xfrm>
          <a:off x="1639966" y="292184"/>
          <a:ext cx="819906" cy="270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Календарь</a:t>
          </a:r>
          <a:endParaRPr lang="ru-RU" sz="1300" kern="1200" dirty="0"/>
        </a:p>
      </dsp:txBody>
      <dsp:txXfrm>
        <a:off x="1639966" y="292184"/>
        <a:ext cx="819906" cy="270196"/>
      </dsp:txXfrm>
    </dsp:sp>
    <dsp:sp modelId="{CEC4BC01-14D1-4762-8585-1CA1E21055CF}">
      <dsp:nvSpPr>
        <dsp:cNvPr id="0" name=""/>
        <dsp:cNvSpPr/>
      </dsp:nvSpPr>
      <dsp:spPr>
        <a:xfrm>
          <a:off x="1639034" y="210007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4842D7-2841-4BE4-A660-EF16873C95B5}">
      <dsp:nvSpPr>
        <dsp:cNvPr id="0" name=""/>
        <dsp:cNvSpPr/>
      </dsp:nvSpPr>
      <dsp:spPr>
        <a:xfrm>
          <a:off x="1684688" y="118700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591006"/>
                <a:satOff val="-26"/>
                <a:lumOff val="-1166"/>
                <a:alphaOff val="0"/>
                <a:shade val="51000"/>
                <a:satMod val="130000"/>
              </a:schemeClr>
            </a:gs>
            <a:gs pos="80000">
              <a:schemeClr val="accent5">
                <a:hueOff val="591006"/>
                <a:satOff val="-26"/>
                <a:lumOff val="-1166"/>
                <a:alphaOff val="0"/>
                <a:shade val="93000"/>
                <a:satMod val="130000"/>
              </a:schemeClr>
            </a:gs>
            <a:gs pos="100000">
              <a:schemeClr val="accent5">
                <a:hueOff val="591006"/>
                <a:satOff val="-26"/>
                <a:lumOff val="-11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591006"/>
              <a:satOff val="-26"/>
              <a:lumOff val="-1166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8C2CDE-ADFD-4CC9-9A9E-98F4FC268E0D}">
      <dsp:nvSpPr>
        <dsp:cNvPr id="0" name=""/>
        <dsp:cNvSpPr/>
      </dsp:nvSpPr>
      <dsp:spPr>
        <a:xfrm>
          <a:off x="1794258" y="136961"/>
          <a:ext cx="102488" cy="102488"/>
        </a:xfrm>
        <a:prstGeom prst="ellipse">
          <a:avLst/>
        </a:prstGeom>
        <a:gradFill rotWithShape="0">
          <a:gsLst>
            <a:gs pos="0">
              <a:schemeClr val="accent5">
                <a:hueOff val="1182011"/>
                <a:satOff val="-51"/>
                <a:lumOff val="-2331"/>
                <a:alphaOff val="0"/>
                <a:shade val="51000"/>
                <a:satMod val="130000"/>
              </a:schemeClr>
            </a:gs>
            <a:gs pos="80000">
              <a:schemeClr val="accent5">
                <a:hueOff val="1182011"/>
                <a:satOff val="-51"/>
                <a:lumOff val="-2331"/>
                <a:alphaOff val="0"/>
                <a:shade val="93000"/>
                <a:satMod val="130000"/>
              </a:schemeClr>
            </a:gs>
            <a:gs pos="100000">
              <a:schemeClr val="accent5">
                <a:hueOff val="1182011"/>
                <a:satOff val="-51"/>
                <a:lumOff val="-23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1182011"/>
              <a:satOff val="-51"/>
              <a:lumOff val="-2331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F1334B-E1AA-41A4-8BF5-82BFFF190298}">
      <dsp:nvSpPr>
        <dsp:cNvPr id="0" name=""/>
        <dsp:cNvSpPr/>
      </dsp:nvSpPr>
      <dsp:spPr>
        <a:xfrm>
          <a:off x="1885565" y="36523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1773017"/>
                <a:satOff val="-77"/>
                <a:lumOff val="-3497"/>
                <a:alphaOff val="0"/>
                <a:shade val="51000"/>
                <a:satMod val="130000"/>
              </a:schemeClr>
            </a:gs>
            <a:gs pos="80000">
              <a:schemeClr val="accent5">
                <a:hueOff val="1773017"/>
                <a:satOff val="-77"/>
                <a:lumOff val="-3497"/>
                <a:alphaOff val="0"/>
                <a:shade val="93000"/>
                <a:satMod val="130000"/>
              </a:schemeClr>
            </a:gs>
            <a:gs pos="100000">
              <a:schemeClr val="accent5">
                <a:hueOff val="1773017"/>
                <a:satOff val="-77"/>
                <a:lumOff val="-34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1773017"/>
              <a:satOff val="-77"/>
              <a:lumOff val="-3497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747D7B-397B-4A5D-9146-E2CAFD60F7CF}">
      <dsp:nvSpPr>
        <dsp:cNvPr id="0" name=""/>
        <dsp:cNvSpPr/>
      </dsp:nvSpPr>
      <dsp:spPr>
        <a:xfrm>
          <a:off x="2004265" y="0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2364022"/>
                <a:satOff val="-102"/>
                <a:lumOff val="-4662"/>
                <a:alphaOff val="0"/>
                <a:shade val="51000"/>
                <a:satMod val="130000"/>
              </a:schemeClr>
            </a:gs>
            <a:gs pos="80000">
              <a:schemeClr val="accent5">
                <a:hueOff val="2364022"/>
                <a:satOff val="-102"/>
                <a:lumOff val="-4662"/>
                <a:alphaOff val="0"/>
                <a:shade val="93000"/>
                <a:satMod val="130000"/>
              </a:schemeClr>
            </a:gs>
            <a:gs pos="100000">
              <a:schemeClr val="accent5">
                <a:hueOff val="2364022"/>
                <a:satOff val="-102"/>
                <a:lumOff val="-46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2364022"/>
              <a:satOff val="-102"/>
              <a:lumOff val="-4662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29C53F-4EE1-439A-A2E4-5B6763AF0D30}">
      <dsp:nvSpPr>
        <dsp:cNvPr id="0" name=""/>
        <dsp:cNvSpPr/>
      </dsp:nvSpPr>
      <dsp:spPr>
        <a:xfrm>
          <a:off x="2150358" y="63915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2955028"/>
                <a:satOff val="-128"/>
                <a:lumOff val="-5828"/>
                <a:alphaOff val="0"/>
                <a:shade val="51000"/>
                <a:satMod val="130000"/>
              </a:schemeClr>
            </a:gs>
            <a:gs pos="80000">
              <a:schemeClr val="accent5">
                <a:hueOff val="2955028"/>
                <a:satOff val="-128"/>
                <a:lumOff val="-5828"/>
                <a:alphaOff val="0"/>
                <a:shade val="93000"/>
                <a:satMod val="130000"/>
              </a:schemeClr>
            </a:gs>
            <a:gs pos="100000">
              <a:schemeClr val="accent5">
                <a:hueOff val="2955028"/>
                <a:satOff val="-128"/>
                <a:lumOff val="-58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2955028"/>
              <a:satOff val="-128"/>
              <a:lumOff val="-5828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9D8F3D-5F67-407B-B809-6287AEF33E37}">
      <dsp:nvSpPr>
        <dsp:cNvPr id="0" name=""/>
        <dsp:cNvSpPr/>
      </dsp:nvSpPr>
      <dsp:spPr>
        <a:xfrm>
          <a:off x="2241665" y="109569"/>
          <a:ext cx="102488" cy="102488"/>
        </a:xfrm>
        <a:prstGeom prst="ellipse">
          <a:avLst/>
        </a:prstGeom>
        <a:gradFill rotWithShape="0">
          <a:gsLst>
            <a:gs pos="0">
              <a:schemeClr val="accent5">
                <a:hueOff val="3546033"/>
                <a:satOff val="-153"/>
                <a:lumOff val="-6994"/>
                <a:alphaOff val="0"/>
                <a:shade val="51000"/>
                <a:satMod val="130000"/>
              </a:schemeClr>
            </a:gs>
            <a:gs pos="80000">
              <a:schemeClr val="accent5">
                <a:hueOff val="3546033"/>
                <a:satOff val="-153"/>
                <a:lumOff val="-6994"/>
                <a:alphaOff val="0"/>
                <a:shade val="93000"/>
                <a:satMod val="130000"/>
              </a:schemeClr>
            </a:gs>
            <a:gs pos="100000">
              <a:schemeClr val="accent5">
                <a:hueOff val="3546033"/>
                <a:satOff val="-153"/>
                <a:lumOff val="-69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3546033"/>
              <a:satOff val="-153"/>
              <a:lumOff val="-6994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385F1C-4E4B-4173-9731-14B02F2F36B6}">
      <dsp:nvSpPr>
        <dsp:cNvPr id="0" name=""/>
        <dsp:cNvSpPr/>
      </dsp:nvSpPr>
      <dsp:spPr>
        <a:xfrm>
          <a:off x="2369496" y="210007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4137039"/>
                <a:satOff val="-179"/>
                <a:lumOff val="-8159"/>
                <a:alphaOff val="0"/>
                <a:shade val="51000"/>
                <a:satMod val="130000"/>
              </a:schemeClr>
            </a:gs>
            <a:gs pos="80000">
              <a:schemeClr val="accent5">
                <a:hueOff val="4137039"/>
                <a:satOff val="-179"/>
                <a:lumOff val="-8159"/>
                <a:alphaOff val="0"/>
                <a:shade val="93000"/>
                <a:satMod val="130000"/>
              </a:schemeClr>
            </a:gs>
            <a:gs pos="100000">
              <a:schemeClr val="accent5">
                <a:hueOff val="4137039"/>
                <a:satOff val="-179"/>
                <a:lumOff val="-81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4137039"/>
              <a:satOff val="-179"/>
              <a:lumOff val="-8159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551EAF-9D9B-49B7-96AB-656D9F5E03BD}">
      <dsp:nvSpPr>
        <dsp:cNvPr id="0" name=""/>
        <dsp:cNvSpPr/>
      </dsp:nvSpPr>
      <dsp:spPr>
        <a:xfrm>
          <a:off x="2424281" y="310446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4728044"/>
                <a:satOff val="-204"/>
                <a:lumOff val="-9325"/>
                <a:alphaOff val="0"/>
                <a:shade val="51000"/>
                <a:satMod val="130000"/>
              </a:schemeClr>
            </a:gs>
            <a:gs pos="80000">
              <a:schemeClr val="accent5">
                <a:hueOff val="4728044"/>
                <a:satOff val="-204"/>
                <a:lumOff val="-9325"/>
                <a:alphaOff val="0"/>
                <a:shade val="93000"/>
                <a:satMod val="130000"/>
              </a:schemeClr>
            </a:gs>
            <a:gs pos="100000">
              <a:schemeClr val="accent5">
                <a:hueOff val="4728044"/>
                <a:satOff val="-204"/>
                <a:lumOff val="-93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4728044"/>
              <a:satOff val="-204"/>
              <a:lumOff val="-932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2A18EB-10AE-417C-8DCD-1438D349D8CB}">
      <dsp:nvSpPr>
        <dsp:cNvPr id="0" name=""/>
        <dsp:cNvSpPr/>
      </dsp:nvSpPr>
      <dsp:spPr>
        <a:xfrm>
          <a:off x="1949481" y="118700"/>
          <a:ext cx="167708" cy="167708"/>
        </a:xfrm>
        <a:prstGeom prst="ellipse">
          <a:avLst/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5319050"/>
              <a:satOff val="-230"/>
              <a:lumOff val="-10491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182C56-38E9-41D7-ABFB-22119074C7E6}">
      <dsp:nvSpPr>
        <dsp:cNvPr id="0" name=""/>
        <dsp:cNvSpPr/>
      </dsp:nvSpPr>
      <dsp:spPr>
        <a:xfrm>
          <a:off x="1593381" y="465669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5910055"/>
                <a:satOff val="-256"/>
                <a:lumOff val="-11656"/>
                <a:alphaOff val="0"/>
                <a:shade val="51000"/>
                <a:satMod val="130000"/>
              </a:schemeClr>
            </a:gs>
            <a:gs pos="80000">
              <a:schemeClr val="accent5">
                <a:hueOff val="5910055"/>
                <a:satOff val="-256"/>
                <a:lumOff val="-11656"/>
                <a:alphaOff val="0"/>
                <a:shade val="93000"/>
                <a:satMod val="130000"/>
              </a:schemeClr>
            </a:gs>
            <a:gs pos="100000">
              <a:schemeClr val="accent5">
                <a:hueOff val="5910055"/>
                <a:satOff val="-256"/>
                <a:lumOff val="-116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5910055"/>
              <a:satOff val="-256"/>
              <a:lumOff val="-11656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13BF9B-8B07-4D01-B96D-D6437DE6E034}">
      <dsp:nvSpPr>
        <dsp:cNvPr id="0" name=""/>
        <dsp:cNvSpPr/>
      </dsp:nvSpPr>
      <dsp:spPr>
        <a:xfrm>
          <a:off x="1648165" y="547846"/>
          <a:ext cx="102488" cy="102488"/>
        </a:xfrm>
        <a:prstGeom prst="ellipse">
          <a:avLst/>
        </a:prstGeom>
        <a:gradFill rotWithShape="0">
          <a:gsLst>
            <a:gs pos="0">
              <a:schemeClr val="accent5">
                <a:hueOff val="6501060"/>
                <a:satOff val="-281"/>
                <a:lumOff val="-12822"/>
                <a:alphaOff val="0"/>
                <a:shade val="51000"/>
                <a:satMod val="130000"/>
              </a:schemeClr>
            </a:gs>
            <a:gs pos="80000">
              <a:schemeClr val="accent5">
                <a:hueOff val="6501060"/>
                <a:satOff val="-281"/>
                <a:lumOff val="-12822"/>
                <a:alphaOff val="0"/>
                <a:shade val="93000"/>
                <a:satMod val="130000"/>
              </a:schemeClr>
            </a:gs>
            <a:gs pos="100000">
              <a:schemeClr val="accent5">
                <a:hueOff val="6501060"/>
                <a:satOff val="-281"/>
                <a:lumOff val="-128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6501060"/>
              <a:satOff val="-281"/>
              <a:lumOff val="-12822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98CDBC-42E8-4EF5-BC44-E149EA55375A}">
      <dsp:nvSpPr>
        <dsp:cNvPr id="0" name=""/>
        <dsp:cNvSpPr/>
      </dsp:nvSpPr>
      <dsp:spPr>
        <a:xfrm>
          <a:off x="1785127" y="620892"/>
          <a:ext cx="149073" cy="149073"/>
        </a:xfrm>
        <a:prstGeom prst="ellipse">
          <a:avLst/>
        </a:prstGeom>
        <a:gradFill rotWithShape="0">
          <a:gsLst>
            <a:gs pos="0">
              <a:schemeClr val="accent5">
                <a:hueOff val="7092066"/>
                <a:satOff val="-307"/>
                <a:lumOff val="-13987"/>
                <a:alphaOff val="0"/>
                <a:shade val="51000"/>
                <a:satMod val="130000"/>
              </a:schemeClr>
            </a:gs>
            <a:gs pos="80000">
              <a:schemeClr val="accent5">
                <a:hueOff val="7092066"/>
                <a:satOff val="-307"/>
                <a:lumOff val="-13987"/>
                <a:alphaOff val="0"/>
                <a:shade val="93000"/>
                <a:satMod val="130000"/>
              </a:schemeClr>
            </a:gs>
            <a:gs pos="100000">
              <a:schemeClr val="accent5">
                <a:hueOff val="7092066"/>
                <a:satOff val="-307"/>
                <a:lumOff val="-13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7092066"/>
              <a:satOff val="-307"/>
              <a:lumOff val="-13987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82769B-5A9D-407A-BBAA-9345ACE1C448}">
      <dsp:nvSpPr>
        <dsp:cNvPr id="0" name=""/>
        <dsp:cNvSpPr/>
      </dsp:nvSpPr>
      <dsp:spPr>
        <a:xfrm>
          <a:off x="1976873" y="739592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7683072"/>
                <a:satOff val="-332"/>
                <a:lumOff val="-15153"/>
                <a:alphaOff val="0"/>
                <a:shade val="51000"/>
                <a:satMod val="130000"/>
              </a:schemeClr>
            </a:gs>
            <a:gs pos="80000">
              <a:schemeClr val="accent5">
                <a:hueOff val="7683072"/>
                <a:satOff val="-332"/>
                <a:lumOff val="-15153"/>
                <a:alphaOff val="0"/>
                <a:shade val="93000"/>
                <a:satMod val="130000"/>
              </a:schemeClr>
            </a:gs>
            <a:gs pos="100000">
              <a:schemeClr val="accent5">
                <a:hueOff val="7683072"/>
                <a:satOff val="-332"/>
                <a:lumOff val="-151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7683072"/>
              <a:satOff val="-332"/>
              <a:lumOff val="-15153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89253D-7C38-458C-9B8F-ED0C8C7B65DF}">
      <dsp:nvSpPr>
        <dsp:cNvPr id="0" name=""/>
        <dsp:cNvSpPr/>
      </dsp:nvSpPr>
      <dsp:spPr>
        <a:xfrm>
          <a:off x="2013396" y="620892"/>
          <a:ext cx="102488" cy="102488"/>
        </a:xfrm>
        <a:prstGeom prst="ellipse">
          <a:avLst/>
        </a:prstGeom>
        <a:gradFill rotWithShape="0">
          <a:gsLst>
            <a:gs pos="0">
              <a:schemeClr val="accent5">
                <a:hueOff val="8274077"/>
                <a:satOff val="-358"/>
                <a:lumOff val="-16319"/>
                <a:alphaOff val="0"/>
                <a:shade val="51000"/>
                <a:satMod val="130000"/>
              </a:schemeClr>
            </a:gs>
            <a:gs pos="80000">
              <a:schemeClr val="accent5">
                <a:hueOff val="8274077"/>
                <a:satOff val="-358"/>
                <a:lumOff val="-16319"/>
                <a:alphaOff val="0"/>
                <a:shade val="93000"/>
                <a:satMod val="130000"/>
              </a:schemeClr>
            </a:gs>
            <a:gs pos="100000">
              <a:schemeClr val="accent5">
                <a:hueOff val="8274077"/>
                <a:satOff val="-358"/>
                <a:lumOff val="-163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8274077"/>
              <a:satOff val="-358"/>
              <a:lumOff val="-16319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D4E0C1-7D4C-497E-B618-BC2C36B2F478}">
      <dsp:nvSpPr>
        <dsp:cNvPr id="0" name=""/>
        <dsp:cNvSpPr/>
      </dsp:nvSpPr>
      <dsp:spPr>
        <a:xfrm>
          <a:off x="2104704" y="748723"/>
          <a:ext cx="65219" cy="65219"/>
        </a:xfrm>
        <a:prstGeom prst="ellipse">
          <a:avLst/>
        </a:prstGeom>
        <a:gradFill rotWithShape="0">
          <a:gsLst>
            <a:gs pos="0">
              <a:schemeClr val="accent5">
                <a:hueOff val="8865082"/>
                <a:satOff val="-383"/>
                <a:lumOff val="-17484"/>
                <a:alphaOff val="0"/>
                <a:shade val="51000"/>
                <a:satMod val="130000"/>
              </a:schemeClr>
            </a:gs>
            <a:gs pos="80000">
              <a:schemeClr val="accent5">
                <a:hueOff val="8865082"/>
                <a:satOff val="-383"/>
                <a:lumOff val="-17484"/>
                <a:alphaOff val="0"/>
                <a:shade val="93000"/>
                <a:satMod val="130000"/>
              </a:schemeClr>
            </a:gs>
            <a:gs pos="100000">
              <a:schemeClr val="accent5">
                <a:hueOff val="8865082"/>
                <a:satOff val="-383"/>
                <a:lumOff val="-174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8865082"/>
              <a:satOff val="-383"/>
              <a:lumOff val="-17484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BBB2A4-5642-4C35-B290-677A20CF1C65}">
      <dsp:nvSpPr>
        <dsp:cNvPr id="0" name=""/>
        <dsp:cNvSpPr/>
      </dsp:nvSpPr>
      <dsp:spPr>
        <a:xfrm>
          <a:off x="2186881" y="602631"/>
          <a:ext cx="149073" cy="149073"/>
        </a:xfrm>
        <a:prstGeom prst="ellipse">
          <a:avLst/>
        </a:prstGeom>
        <a:gradFill rotWithShape="0">
          <a:gsLst>
            <a:gs pos="0">
              <a:schemeClr val="accent5">
                <a:hueOff val="9456088"/>
                <a:satOff val="-409"/>
                <a:lumOff val="-18650"/>
                <a:alphaOff val="0"/>
                <a:shade val="51000"/>
                <a:satMod val="130000"/>
              </a:schemeClr>
            </a:gs>
            <a:gs pos="80000">
              <a:schemeClr val="accent5">
                <a:hueOff val="9456088"/>
                <a:satOff val="-409"/>
                <a:lumOff val="-18650"/>
                <a:alphaOff val="0"/>
                <a:shade val="93000"/>
                <a:satMod val="130000"/>
              </a:schemeClr>
            </a:gs>
            <a:gs pos="100000">
              <a:schemeClr val="accent5">
                <a:hueOff val="9456088"/>
                <a:satOff val="-409"/>
                <a:lumOff val="-18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9456088"/>
              <a:satOff val="-409"/>
              <a:lumOff val="-1865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B999AB-FC16-41E2-8962-53C1B05E4BA6}">
      <dsp:nvSpPr>
        <dsp:cNvPr id="0" name=""/>
        <dsp:cNvSpPr/>
      </dsp:nvSpPr>
      <dsp:spPr>
        <a:xfrm>
          <a:off x="2387758" y="566107"/>
          <a:ext cx="102488" cy="102488"/>
        </a:xfrm>
        <a:prstGeom prst="ellipse">
          <a:avLst/>
        </a:prstGeom>
        <a:gradFill rotWithShape="0">
          <a:gsLst>
            <a:gs pos="0">
              <a:schemeClr val="accent5">
                <a:hueOff val="10047093"/>
                <a:satOff val="-434"/>
                <a:lumOff val="-19815"/>
                <a:alphaOff val="0"/>
                <a:shade val="51000"/>
                <a:satMod val="130000"/>
              </a:schemeClr>
            </a:gs>
            <a:gs pos="80000">
              <a:schemeClr val="accent5">
                <a:hueOff val="10047093"/>
                <a:satOff val="-434"/>
                <a:lumOff val="-19815"/>
                <a:alphaOff val="0"/>
                <a:shade val="93000"/>
                <a:satMod val="130000"/>
              </a:schemeClr>
            </a:gs>
            <a:gs pos="100000">
              <a:schemeClr val="accent5">
                <a:hueOff val="10047093"/>
                <a:satOff val="-434"/>
                <a:lumOff val="-19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10047093"/>
              <a:satOff val="-434"/>
              <a:lumOff val="-1981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9171C1-909B-4247-AB76-C5FED99682AB}">
      <dsp:nvSpPr>
        <dsp:cNvPr id="0" name=""/>
        <dsp:cNvSpPr/>
      </dsp:nvSpPr>
      <dsp:spPr>
        <a:xfrm>
          <a:off x="2490246" y="136809"/>
          <a:ext cx="300993" cy="57462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A5BBF6-7EAB-41E2-92A8-740C0169417C}">
      <dsp:nvSpPr>
        <dsp:cNvPr id="0" name=""/>
        <dsp:cNvSpPr/>
      </dsp:nvSpPr>
      <dsp:spPr>
        <a:xfrm>
          <a:off x="2791240" y="137088"/>
          <a:ext cx="820891" cy="57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Праздник Новый год</a:t>
          </a:r>
          <a:endParaRPr lang="ru-RU" sz="1300" kern="1200" dirty="0"/>
        </a:p>
      </dsp:txBody>
      <dsp:txXfrm>
        <a:off x="2791240" y="137088"/>
        <a:ext cx="820891" cy="574623"/>
      </dsp:txXfrm>
    </dsp:sp>
    <dsp:sp modelId="{99956531-1225-4181-B3BB-3A576574E5AE}">
      <dsp:nvSpPr>
        <dsp:cNvPr id="0" name=""/>
        <dsp:cNvSpPr/>
      </dsp:nvSpPr>
      <dsp:spPr>
        <a:xfrm>
          <a:off x="3612131" y="136809"/>
          <a:ext cx="300993" cy="57462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10638099"/>
              <a:satOff val="-460"/>
              <a:lumOff val="-20981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373332-B6C0-4889-966B-C863E2C8E548}">
      <dsp:nvSpPr>
        <dsp:cNvPr id="0" name=""/>
        <dsp:cNvSpPr/>
      </dsp:nvSpPr>
      <dsp:spPr>
        <a:xfrm>
          <a:off x="3974691" y="96044"/>
          <a:ext cx="697757" cy="697757"/>
        </a:xfrm>
        <a:prstGeom prst="ellipse">
          <a:avLst/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10638099"/>
              <a:satOff val="-460"/>
              <a:lumOff val="-20981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год</a:t>
          </a:r>
          <a:endParaRPr lang="ru-RU" sz="6000" kern="1200" dirty="0"/>
        </a:p>
      </dsp:txBody>
      <dsp:txXfrm>
        <a:off x="4076875" y="198228"/>
        <a:ext cx="493389" cy="493389"/>
      </dsp:txXfrm>
    </dsp:sp>
    <dsp:sp modelId="{DFE4E878-E902-4E2D-BDF0-1130B1EABED9}">
      <dsp:nvSpPr>
        <dsp:cNvPr id="0" name=""/>
        <dsp:cNvSpPr/>
      </dsp:nvSpPr>
      <dsp:spPr>
        <a:xfrm>
          <a:off x="3913124" y="861935"/>
          <a:ext cx="820891" cy="50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913124" y="861935"/>
        <a:ext cx="820891" cy="506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25E970-B083-47B1-827F-03BB525C5696}" type="datetimeFigureOut">
              <a:rPr lang="ru-RU" smtClean="0"/>
              <a:t>29.04.2014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1EBCD36-01C3-4A8D-8BDB-DA2E93C3E01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58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у детей с нарушением речи временных представлений.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1872208" cy="576064"/>
          </a:xfrm>
        </p:spPr>
        <p:txBody>
          <a:bodyPr>
            <a:normAutofit fontScale="92500"/>
          </a:bodyPr>
          <a:lstStyle/>
          <a:p>
            <a:r>
              <a:rPr lang="ru-RU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Группа «Радуга»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3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91712547"/>
              </p:ext>
            </p:extLst>
          </p:nvPr>
        </p:nvGraphicFramePr>
        <p:xfrm>
          <a:off x="1259632" y="260648"/>
          <a:ext cx="632739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 descr="C:\Users\Ирина Алексеевна\Desktop\Download\ОТКРЫТКИ\к праздникам\зимние\dcdb9bf6409f1f8486bb43ffc9552e31.jp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42" y="2420889"/>
            <a:ext cx="15289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 Алексеевна\Documents\Фото\DSC041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802"/>
            <a:ext cx="2791079" cy="209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Ирина Алексеевна\Documents\Фото\DSC041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06407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успешного обучения детей в школе, необходимо развивать у дошкольников чувство времени, умение определять и чувствовать отрезки времени. Факторами, на основе которых формируется чувство времени, являются:</a:t>
            </a:r>
          </a:p>
          <a:p>
            <a:pPr marL="342900" indent="-342900">
              <a:buAutoNum type="arabicPeriod"/>
            </a:pPr>
            <a:r>
              <a:rPr lang="ru-RU" sz="1400" dirty="0"/>
              <a:t>Знание временных эталонов (должен знать меры времени на часах и научиться пользоваться часами).</a:t>
            </a:r>
          </a:p>
          <a:p>
            <a:pPr marL="342900" indent="-342900">
              <a:buAutoNum type="arabicPeriod" startAt="2"/>
            </a:pPr>
            <a:r>
              <a:rPr lang="ru-RU" sz="1400" dirty="0"/>
              <a:t>Переживание – чувствование детьми длительности временных интервалов, т.е. выбирать объём работ соответственно отведенному на </a:t>
            </a:r>
            <a:r>
              <a:rPr lang="ru-RU" sz="1400" dirty="0" smtClean="0"/>
              <a:t>него </a:t>
            </a:r>
            <a:r>
              <a:rPr lang="ru-RU" sz="1400" dirty="0"/>
              <a:t>время.</a:t>
            </a:r>
          </a:p>
          <a:p>
            <a:pPr marL="342900" indent="-342900">
              <a:buAutoNum type="arabicPeriod" startAt="2"/>
            </a:pPr>
            <a:r>
              <a:rPr lang="ru-RU" sz="1400" dirty="0"/>
              <a:t>Развитие у детей умения оценивать временные интервалы без часов, на основе чувства времени.</a:t>
            </a:r>
          </a:p>
        </p:txBody>
      </p:sp>
      <p:pic>
        <p:nvPicPr>
          <p:cNvPr id="8194" name="Picture 2" descr="C:\Users\Ирина Алексеевна\Desktop\Download\ОТКРЫТКИ\3_______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" y="2564904"/>
            <a:ext cx="1895658" cy="14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рина Алексеевна\Desktop\Download\ОТКРЫТКИ\clock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91973"/>
            <a:ext cx="2969930" cy="11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3997577"/>
            <a:ext cx="4722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Развивать чувство времени сначала на интервалах в 1, 3, 5 минут.</a:t>
            </a:r>
          </a:p>
          <a:p>
            <a:r>
              <a:rPr lang="ru-RU" sz="1400" dirty="0"/>
              <a:t>Минута, та первоначальная доступная единица времени из которой складываются 3, 5 и  10 минут.</a:t>
            </a:r>
          </a:p>
        </p:txBody>
      </p:sp>
    </p:spTree>
    <p:extLst>
      <p:ext uri="{BB962C8B-B14F-4D97-AF65-F5344CB8AC3E}">
        <p14:creationId xmlns:p14="http://schemas.microsoft.com/office/powerpoint/2010/main" val="3456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878" y="40466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Анализируя результаты диагностики на начало учебного года и  конец декабря, видно, что систематическая работа по формированию временных представлений у детей дала заметный результат, привела к улучшению ориентировке во  времени.</a:t>
            </a:r>
            <a:endParaRPr lang="ru-RU" sz="1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703" y="3583161"/>
            <a:ext cx="134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Сентябрь 2013 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07036" y="3523074"/>
            <a:ext cx="118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Январь 2014 г.</a:t>
            </a:r>
            <a:endParaRPr lang="ru-RU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3404"/>
            <a:ext cx="2521124" cy="169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" y="1817291"/>
            <a:ext cx="2504326" cy="170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577" y="219492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20%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8217" y="230085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30%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8755" y="2780928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50%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24931" y="210259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45%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287262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55%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241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19" y="253832"/>
            <a:ext cx="8951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 </a:t>
            </a:r>
          </a:p>
          <a:p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познание + Коммуникация </a:t>
            </a:r>
          </a:p>
        </p:txBody>
      </p:sp>
      <p:pic>
        <p:nvPicPr>
          <p:cNvPr id="4098" name="Picture 2" descr="C:\Users\Ирина Алексеевна\Documents\Фото\DSC04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3" y="1055403"/>
            <a:ext cx="2052621" cy="15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 Алексеевна\Documents\Фото\DSC04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99" y="2924944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рина Алексеевна\Documents\Фото\DSC04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64" y="119675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</a:t>
            </a:r>
          </a:p>
          <a:p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познание + художественное творчество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Ирина Алексеевна\Documents\Фото\Группа 2013-2014уч.г 2012-2013г\Группа (2012-2013)\Фото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84256"/>
            <a:ext cx="1872208" cy="249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 Алексеевна\Documents\Фото\Группа 2013-2014уч.г 2012-2013г\DSC04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84255"/>
            <a:ext cx="3027676" cy="2270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38" y="194737"/>
            <a:ext cx="895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</a:t>
            </a:r>
          </a:p>
          <a:p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познание + физическая культура, здоровье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рина Алексеевна\Documents\Фото\Спорт\2013-2014г олимпийская неделя\DSC03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40" y="1124745"/>
            <a:ext cx="2112234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 Алексеевна\Documents\Фото\Прощай детский сад 2014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56966"/>
            <a:ext cx="1944216" cy="14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 Алексеевна\Documents\Фото\2012- 2013 УЧАСТОК 2013-2014\2014г зима\DSC038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85" y="3172940"/>
            <a:ext cx="1922918" cy="144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рина Алексеевна\Documents\Фото\Группа 2013-2014уч.г 2012-2013г\IMGP2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4" y="902625"/>
            <a:ext cx="1832330" cy="13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4149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</a:t>
            </a:r>
          </a:p>
          <a:p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+ музыка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8261" y="892697"/>
            <a:ext cx="3805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Цель: закрепить знания детей названий месяцев, частей суток.</a:t>
            </a:r>
          </a:p>
          <a:p>
            <a:r>
              <a:rPr lang="ru-RU" sz="1200" dirty="0"/>
              <a:t>«Живая неделя»</a:t>
            </a:r>
          </a:p>
          <a:p>
            <a:r>
              <a:rPr lang="ru-RU" sz="1200" dirty="0"/>
              <a:t>«Назови соседей»</a:t>
            </a:r>
          </a:p>
          <a:p>
            <a:r>
              <a:rPr lang="ru-RU" sz="1200" dirty="0"/>
              <a:t>«Какое слово подходит?»</a:t>
            </a:r>
          </a:p>
          <a:p>
            <a:r>
              <a:rPr lang="ru-RU" sz="1200" dirty="0"/>
              <a:t>«Двенадцать месяцев»   (</a:t>
            </a:r>
            <a:r>
              <a:rPr lang="ru-RU" sz="1200" i="1" dirty="0"/>
              <a:t>первый месяц, как тебя зовут?, двенадцатый месяц, назови себя).</a:t>
            </a:r>
          </a:p>
          <a:p>
            <a:r>
              <a:rPr lang="ru-RU" sz="1200" dirty="0"/>
              <a:t>«Который час?»  </a:t>
            </a:r>
            <a:r>
              <a:rPr lang="ru-RU" sz="1200" i="1" dirty="0"/>
              <a:t>(воспитатель на своих часах ставит стрелки и спрашивает, который час? Дети устанавливают на циферблатах своих часов то же время и отвечают).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32793" y="611491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гры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pic>
        <p:nvPicPr>
          <p:cNvPr id="2050" name="Picture 2" descr="C:\Users\Ирина Алексеевна\Documents\Фото\Группа 2013-2014уч.г 2012-2013г\день знаний 2013\P118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9" y="3356993"/>
            <a:ext cx="1924613" cy="14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 Алексеевна\Documents\Фото\DSC04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8" y="1126711"/>
            <a:ext cx="1725569" cy="12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31" y="3327246"/>
            <a:ext cx="1964583" cy="147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2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454" y="76562"/>
            <a:ext cx="2897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проблемы: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0689"/>
            <a:ext cx="892899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200" dirty="0"/>
              <a:t>Формирование временных представлений у дошкольников с тяжелыми нарушениями речи имеет важное коррекционно-воспитательное значение. </a:t>
            </a:r>
          </a:p>
          <a:p>
            <a:r>
              <a:rPr lang="ru-RU" sz="1200" dirty="0"/>
              <a:t> </a:t>
            </a:r>
            <a:r>
              <a:rPr lang="ru-RU" sz="1200" dirty="0" smtClean="0"/>
              <a:t>Анализ </a:t>
            </a:r>
            <a:r>
              <a:rPr lang="ru-RU" sz="1200" dirty="0"/>
              <a:t>работы с данной категорией детей позволил выявить, что у таких детей происходит отставание в формировании временных представлений, по сравнению с нормально развивающимися детьми. </a:t>
            </a:r>
            <a:endParaRPr lang="ru-RU" sz="1200" dirty="0" smtClean="0"/>
          </a:p>
          <a:p>
            <a:r>
              <a:rPr lang="ru-RU" sz="1200" dirty="0"/>
              <a:t>Дошкольники часто путаются или вовсе не знают названий дней недели, слабо владеют временной терминологией, например "сегодня", "завтра", "вчера". Это говорит о том, что дети не могут или затрудняются в соотнесении данных понятий с конкретными жизненными событиями; они не могут представить, что время не останавливается и оно необратимо. </a:t>
            </a:r>
          </a:p>
          <a:p>
            <a:r>
              <a:rPr lang="ru-RU" sz="1200" dirty="0"/>
              <a:t>У детей с тяжелыми нарушениями речи снижено представление о единицах измерения времени, они имеют нечеткие представления о длительности отдельных видов деятельности, даже тех, которые повседневно связаны с их </a:t>
            </a:r>
            <a:r>
              <a:rPr lang="ru-RU" sz="1200" dirty="0" smtClean="0"/>
              <a:t>жизнью. Они </a:t>
            </a:r>
            <a:r>
              <a:rPr lang="ru-RU" sz="1200" dirty="0"/>
              <a:t>с трудом усваивают соотношения мер времени, затруднено формирование отдаленности и последовательности событий и установление связи между событиями, которые происходили в разное время. </a:t>
            </a:r>
          </a:p>
          <a:p>
            <a:endParaRPr lang="ru-RU" sz="1200" dirty="0"/>
          </a:p>
          <a:p>
            <a:r>
              <a:rPr lang="ru-RU" sz="1200" dirty="0" smtClean="0"/>
              <a:t>Детям </a:t>
            </a:r>
            <a:r>
              <a:rPr lang="ru-RU" sz="1200" dirty="0"/>
              <a:t>уже в дошкольном возрасте жизненно необходимо научиться  ориентироваться во времени: определять, измерять время, правильно обозначая в речи, чувствовать его длительность, чтобы планировать и регулировать деятельность во времени,  менять темп и ритм своих действий в зависимости от наличия времени. Умение регулировать и планировать деятельность во времени создает основу для развития таких качеств личности, как организованность, собранность, целенаправленность, пунктуальность, необходимых ребенку при обучении в школе и в повседневной жизни. </a:t>
            </a:r>
            <a:r>
              <a:rPr lang="ru-RU" sz="1200" dirty="0" smtClean="0"/>
              <a:t> 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4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96214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</a:t>
            </a:r>
            <a:r>
              <a:rPr lang="ru-RU" sz="1400" dirty="0" smtClean="0"/>
              <a:t>адачи: 1. Формировать представления у детей о частях суток на основе различных временных отрезков с характерной деятельностью детей.</a:t>
            </a:r>
          </a:p>
          <a:p>
            <a:r>
              <a:rPr lang="ru-RU" sz="1400" dirty="0" smtClean="0"/>
              <a:t>2.  Учить детей различать понятия: вчера, сегодня, завтра и правильно обозначать их в речи.</a:t>
            </a:r>
          </a:p>
          <a:p>
            <a:r>
              <a:rPr lang="ru-RU" sz="1400" dirty="0" smtClean="0"/>
              <a:t>3.  Развивать умение связывать название каждого дня недели с его порядковым номером.</a:t>
            </a:r>
          </a:p>
          <a:p>
            <a:r>
              <a:rPr lang="ru-RU" sz="1400" dirty="0" smtClean="0"/>
              <a:t>4. Формировать у детей умение оценивать временные интервалы в месяцах и временах года, понимать их периодичность, сменяемость, необратимость.</a:t>
            </a:r>
          </a:p>
          <a:p>
            <a:r>
              <a:rPr lang="ru-RU" sz="1400" dirty="0" smtClean="0"/>
              <a:t>5. Знакомить с разнообразием часов, используемых для определения времени человеком в разные времена, учить определять время по часам.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98259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Цель: учить детей ориентироваться во времени.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50016" y="1268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9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</a:t>
            </a:r>
          </a:p>
          <a:p>
            <a:endParaRPr lang="ru-RU" dirty="0" smtClean="0"/>
          </a:p>
          <a:p>
            <a:r>
              <a:rPr lang="ru-RU" sz="1200" dirty="0" smtClean="0"/>
              <a:t>умение детей ориентироваться </a:t>
            </a:r>
            <a:r>
              <a:rPr lang="ru-RU" sz="1200" dirty="0"/>
              <a:t>во временном </a:t>
            </a:r>
            <a:r>
              <a:rPr lang="ru-RU" sz="1200" dirty="0" smtClean="0"/>
              <a:t>пространстве: </a:t>
            </a:r>
          </a:p>
          <a:p>
            <a:r>
              <a:rPr lang="ru-RU" sz="1200" dirty="0"/>
              <a:t>о</a:t>
            </a:r>
            <a:r>
              <a:rPr lang="ru-RU" sz="1200" dirty="0" smtClean="0"/>
              <a:t>пределять время по часам, называть дни недели и месяцы,</a:t>
            </a:r>
          </a:p>
          <a:p>
            <a:r>
              <a:rPr lang="ru-RU" sz="1200" dirty="0" smtClean="0"/>
              <a:t>умение </a:t>
            </a:r>
            <a:r>
              <a:rPr lang="ru-RU" sz="1200" dirty="0"/>
              <a:t>регулировать и планировать свою </a:t>
            </a:r>
            <a:r>
              <a:rPr lang="ru-RU" sz="1200" dirty="0" smtClean="0"/>
              <a:t>деятельность, что </a:t>
            </a:r>
            <a:r>
              <a:rPr lang="ru-RU" sz="1200" dirty="0"/>
              <a:t>является основой для развития таких качеств личности как собранность, организованность, точность. Эти качества будут необходимы ребенку при обучении в школе и в повседневной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4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дошкольном возрасте у детей  рано складываются определенные представления о продолжительности таких промежутках времени  как утро, </a:t>
            </a:r>
          </a:p>
          <a:p>
            <a:r>
              <a:rPr lang="ru-RU" sz="1400" dirty="0" smtClean="0"/>
              <a:t>день, вечер, ночь. Дети определяют части суток по деятельности, характерной для того или иного отрезка времени. После того, как дети научились </a:t>
            </a:r>
          </a:p>
          <a:p>
            <a:r>
              <a:rPr lang="ru-RU" sz="1400" dirty="0" smtClean="0"/>
              <a:t>определять части суток по разнообразной</a:t>
            </a:r>
          </a:p>
          <a:p>
            <a:r>
              <a:rPr lang="ru-RU" sz="1400" dirty="0" smtClean="0"/>
              <a:t>деятельности, их внимание сосредоточили на </a:t>
            </a:r>
          </a:p>
          <a:p>
            <a:r>
              <a:rPr lang="ru-RU" sz="1400" dirty="0" smtClean="0"/>
              <a:t>объективных показателях (положение солнца, степень</a:t>
            </a:r>
          </a:p>
          <a:p>
            <a:r>
              <a:rPr lang="ru-RU" sz="1400" dirty="0" smtClean="0"/>
              <a:t>освещенности земли, цвет неба и т.д.)</a:t>
            </a:r>
          </a:p>
          <a:p>
            <a:r>
              <a:rPr lang="ru-RU" sz="1400" dirty="0" smtClean="0"/>
              <a:t>В старших группах целесообразно раскрыть</a:t>
            </a:r>
          </a:p>
          <a:p>
            <a:r>
              <a:rPr lang="ru-RU" sz="1400" dirty="0" smtClean="0"/>
              <a:t>значение слова «сутки», т.е. сутки состоят из 4-х частей. </a:t>
            </a:r>
            <a:endParaRPr lang="ru-RU" sz="1400" dirty="0" smtClean="0"/>
          </a:p>
          <a:p>
            <a:r>
              <a:rPr lang="ru-RU" sz="1400" dirty="0" smtClean="0"/>
              <a:t>Это </a:t>
            </a:r>
            <a:r>
              <a:rPr lang="ru-RU" sz="1400" dirty="0" smtClean="0"/>
              <a:t>первая естественная единица времени имеет свою </a:t>
            </a:r>
          </a:p>
          <a:p>
            <a:r>
              <a:rPr lang="ru-RU" sz="1400" dirty="0" smtClean="0"/>
              <a:t>количественную характеристику – 24 часа.</a:t>
            </a:r>
            <a:endParaRPr lang="ru-RU" sz="1400" dirty="0"/>
          </a:p>
        </p:txBody>
      </p:sp>
      <p:pic>
        <p:nvPicPr>
          <p:cNvPr id="2050" name="Picture 2" descr="C:\Users\Ирина Алексеевна\Desktop\Download\ОТКРЫТКИ\1313032291_prevyuvremya-suto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SC_0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51569"/>
            <a:ext cx="1742477" cy="979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338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6516811"/>
              </p:ext>
            </p:extLst>
          </p:nvPr>
        </p:nvGraphicFramePr>
        <p:xfrm>
          <a:off x="1979712" y="1698701"/>
          <a:ext cx="5112568" cy="390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Ирина Алексеевна\AppData\Local\Microsoft\Windows\Temporary Internet Files\Content.IE5\QIGRH9U3\MP90040750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4" y="3392512"/>
            <a:ext cx="880575" cy="114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 Алексеевна\AppData\Local\Microsoft\Windows\Temporary Internet Files\Content.IE5\ZVI89GZY\MP90040123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5" y="764705"/>
            <a:ext cx="1205590" cy="96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 Алексеевна\AppData\Local\Microsoft\Windows\Temporary Internet Files\Content.IE5\U4H93AUG\MP90042438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4" y="2192776"/>
            <a:ext cx="1235708" cy="80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рина Алексеевна\AppData\Local\Microsoft\Windows\Temporary Internet Files\Content.IE5\XRZVSLQ5\MP90028924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" y="5085184"/>
            <a:ext cx="1294521" cy="83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Ирина Алексеевна\Desktop\Download\ОТКРЫТКИ\3fb2f921463fae33975a18b18334d67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76" y="188640"/>
            <a:ext cx="3257067" cy="105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 Алексеевна\Desktop\Download\ОТКРЫТКИ\тень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3351"/>
            <a:ext cx="1619672" cy="121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Ирина Алексеевна\Desktop\Download\ОТКРЫТКИ\тени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826216"/>
            <a:ext cx="2051721" cy="1153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рина Алексеевна\Desktop\Download\ОТКРЫТКИ\File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74480"/>
            <a:ext cx="1578153" cy="1154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Ирина Алексеевна\Desktop\Download\ОТКРЫТКИ\T2E4FgXA0XXXXXXXXX_!!57968758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40" y="5302509"/>
            <a:ext cx="1226653" cy="1226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188640"/>
            <a:ext cx="8631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Сутки могут служить исходной мерой для знакомства детей с неделей, месяцем, годом, календарем. Отрывной календарь дает детям наглядное представление о том, что «дни уходят», «события приближаются», прошёл месяц – наступил новый. Дети легко усваивают, что листок календаря – это день. Чтобы сорвать следующий листок, надо ждать целые сутки.</a:t>
            </a:r>
            <a:endParaRPr lang="ru-RU" sz="1400" dirty="0"/>
          </a:p>
        </p:txBody>
      </p:sp>
      <p:pic>
        <p:nvPicPr>
          <p:cNvPr id="6" name="Picture 2" descr="C:\Users\Ирина Алексеевна\Desktop\Download\ОТКРЫТКИ\novyj_risunok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7635"/>
            <a:ext cx="2026538" cy="15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902641"/>
            <a:ext cx="147792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сутки - отрываем листок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рина Алексеевна\Documents\Фото\DSC04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117340" cy="158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471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Систематическая работа с детьми в старшей и подготовительной к школе группе по усвоению календаря способствовала формированию у детей знаний  о текучести времени, его периодичности, о повторяемости календарного года и его необратимости (прошедший год не возвращается, а начинается новый).</a:t>
            </a:r>
          </a:p>
          <a:p>
            <a:r>
              <a:rPr lang="ru-RU" sz="1400" dirty="0" smtClean="0"/>
              <a:t>Дали детям понятие о том, почему происходит смена времен года и суток.</a:t>
            </a:r>
            <a:endParaRPr lang="ru-RU" sz="1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4824644"/>
              </p:ext>
            </p:extLst>
          </p:nvPr>
        </p:nvGraphicFramePr>
        <p:xfrm>
          <a:off x="2339752" y="2564904"/>
          <a:ext cx="388843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Ирина Алексеевна\Documents\Фото\DSC041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9515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 Алексеевна\Documents\Фото\DSC041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80898"/>
            <a:ext cx="2227713" cy="167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42233700"/>
              </p:ext>
            </p:extLst>
          </p:nvPr>
        </p:nvGraphicFramePr>
        <p:xfrm>
          <a:off x="2778621" y="1916832"/>
          <a:ext cx="3384376" cy="177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8885" y="6298825"/>
            <a:ext cx="46182" cy="769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Ирина Алексеевна\Documents\Фото\2012- 2013 УЧАСТОК 2013-2014\2014г зима\DSC039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08"/>
            <a:ext cx="2314494" cy="17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 Алексеевна\Documents\Фото\Фото01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11095"/>
            <a:ext cx="1749513" cy="23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рина Алексеевна\Documents\Фото\Группа 2013-2014уч.г 2012-2013г\DSC041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" y="5202194"/>
            <a:ext cx="2189405" cy="16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Ирина Алексеевна\Documents\Фото\Группа 2013-2014уч.г 2012-2013г\саша рыжиков лето 2013\на лодке вечером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" y="83916"/>
            <a:ext cx="2170675" cy="14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966</TotalTime>
  <Words>734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Формирование у детей с нарушением речи временных представлений.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детей с общим недоразвитием речи временных представлений.</dc:title>
  <dc:creator>Ирина Алексеевна</dc:creator>
  <cp:lastModifiedBy>Ирина Алексеевна</cp:lastModifiedBy>
  <cp:revision>99</cp:revision>
  <dcterms:created xsi:type="dcterms:W3CDTF">2014-01-15T16:16:40Z</dcterms:created>
  <dcterms:modified xsi:type="dcterms:W3CDTF">2014-04-29T05:46:39Z</dcterms:modified>
</cp:coreProperties>
</file>