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>
        <p:scale>
          <a:sx n="100" d="100"/>
          <a:sy n="100" d="100"/>
        </p:scale>
        <p:origin x="-7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C48B51-A006-4B4E-AB3C-9B3452F9F9D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eindeer-in-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76" y="423193"/>
            <a:ext cx="8667810" cy="594017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1772816"/>
            <a:ext cx="8229600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Этот загадочный космос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4797152"/>
            <a:ext cx="8929718" cy="93610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Гончар О. В.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  <p:bldP spid="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Продуктивная деятельность: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944" cy="45434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Выставка поделок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Коллективная работа  «Этот загадочный космос»»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оле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85992"/>
            <a:ext cx="1584176" cy="1643074"/>
          </a:xfrm>
          <a:prstGeom prst="rect">
            <a:avLst/>
          </a:prstGeom>
        </p:spPr>
      </p:pic>
      <p:pic>
        <p:nvPicPr>
          <p:cNvPr id="8" name="Рисунок 7" descr="ол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276872"/>
            <a:ext cx="2190765" cy="1643074"/>
          </a:xfrm>
          <a:prstGeom prst="rect">
            <a:avLst/>
          </a:prstGeom>
        </p:spPr>
      </p:pic>
      <p:pic>
        <p:nvPicPr>
          <p:cNvPr id="9" name="Рисунок 8" descr="олен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5229200"/>
            <a:ext cx="3024336" cy="1628800"/>
          </a:xfrm>
          <a:prstGeom prst="rect">
            <a:avLst/>
          </a:prstGeom>
        </p:spPr>
      </p:pic>
      <p:pic>
        <p:nvPicPr>
          <p:cNvPr id="1027" name="Picture 3" descr="C:\Users\Valya\Desktop\DSC_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276872"/>
            <a:ext cx="2302933" cy="15839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15238" cy="6429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Игра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000108"/>
            <a:ext cx="5486400" cy="697031"/>
          </a:xfrm>
        </p:spPr>
        <p:txBody>
          <a:bodyPr/>
          <a:lstStyle/>
          <a:p>
            <a:r>
              <a:rPr lang="ru-RU" sz="2400" dirty="0" smtClean="0"/>
              <a:t>«Четвертый</a:t>
            </a:r>
            <a:r>
              <a:rPr lang="ru-RU" dirty="0" smtClean="0"/>
              <a:t> </a:t>
            </a:r>
            <a:r>
              <a:rPr lang="ru-RU" sz="2400" dirty="0" smtClean="0"/>
              <a:t>лишний»</a:t>
            </a:r>
            <a:endParaRPr lang="ru-RU" sz="2400" dirty="0"/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1428750" cy="1428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1428750" cy="1428750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916832"/>
            <a:ext cx="1428750" cy="1428750"/>
          </a:xfrm>
          <a:prstGeom prst="rect">
            <a:avLst/>
          </a:prstGeom>
        </p:spPr>
      </p:pic>
      <p:pic>
        <p:nvPicPr>
          <p:cNvPr id="11" name="Рисунок 10" descr="0_35b9f_13ddb43a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2281" y="1928802"/>
            <a:ext cx="1143008" cy="1428760"/>
          </a:xfrm>
          <a:prstGeom prst="rect">
            <a:avLst/>
          </a:prstGeom>
        </p:spPr>
      </p:pic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149080"/>
            <a:ext cx="1428760" cy="1440160"/>
          </a:xfrm>
          <a:prstGeom prst="rect">
            <a:avLst/>
          </a:prstGeom>
        </p:spPr>
      </p:pic>
      <p:pic>
        <p:nvPicPr>
          <p:cNvPr id="13" name="Рисунок 12" descr="i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2990" y="4143380"/>
            <a:ext cx="984498" cy="1428750"/>
          </a:xfrm>
          <a:prstGeom prst="rect">
            <a:avLst/>
          </a:prstGeom>
        </p:spPr>
      </p:pic>
      <p:pic>
        <p:nvPicPr>
          <p:cNvPr id="14" name="Рисунок 13" descr="голуб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0799" y="4149080"/>
            <a:ext cx="1022121" cy="1368152"/>
          </a:xfrm>
          <a:prstGeom prst="rect">
            <a:avLst/>
          </a:prstGeom>
        </p:spPr>
      </p:pic>
      <p:pic>
        <p:nvPicPr>
          <p:cNvPr id="15" name="Рисунок 14" descr="normal_1328618503_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4221088"/>
            <a:ext cx="1440160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big_12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08" y="44624"/>
            <a:ext cx="855578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5292" y="2924944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  <p:bldP spid="3" grpId="4"/>
      <p:bldP spid="3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Вид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кратковременный.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Интеграция образовательных областей: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Коммуникация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Социализация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Художественное творчество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Художественная литература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Познание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дети, воспитатели, родители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Цель: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8965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Способствовать развитию познавательных и интеллектуальных способностей  детей.</a:t>
            </a:r>
            <a:endParaRPr lang="ru-RU" dirty="0"/>
          </a:p>
        </p:txBody>
      </p:sp>
      <p:pic>
        <p:nvPicPr>
          <p:cNvPr id="4" name="Рисунок 3" descr="2245765-26c402eb6b155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6120680" cy="40731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Способствовать формированию у детей понятий «Космос», «Космическое пространство»;</a:t>
            </a:r>
          </a:p>
          <a:p>
            <a:r>
              <a:rPr lang="ru-RU" dirty="0" smtClean="0"/>
              <a:t> способствовать ознакомлению с историей  освоения космоса;</a:t>
            </a:r>
          </a:p>
          <a:p>
            <a:r>
              <a:rPr lang="ru-RU" dirty="0" smtClean="0"/>
              <a:t>способствовать расширению и углублению представлений об окружающем мире Земли  и о роли человека в ее экосистеме;</a:t>
            </a:r>
          </a:p>
          <a:p>
            <a:r>
              <a:rPr lang="ru-RU" dirty="0" smtClean="0"/>
              <a:t>подвести к пониманию уникальности нашей планеты, так как только на ней есть жизнь;</a:t>
            </a:r>
          </a:p>
          <a:p>
            <a:r>
              <a:rPr lang="ru-RU" dirty="0" smtClean="0"/>
              <a:t>воспитывать уважение и любовь к Земле, как к космическому чуду, дающему все необходимое для жизни, а так же чувство гордости за историю своей планеты, за достижения отечественных ученых, конструкторов, космонавтов.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Проблемная ситуация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215338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Анализируя знания детей о космосе выявлено, что дети в недостаточной степени имеют представления   о нашей солнечной системе.</a:t>
            </a:r>
          </a:p>
          <a:p>
            <a:pPr>
              <a:buNone/>
            </a:pPr>
            <a:r>
              <a:rPr lang="ru-RU" dirty="0" smtClean="0"/>
              <a:t>    Способствовать развитию у ребенка представления об окружающем мире до глубин Вселенной, не зазубривая научные истины, а открывая их самому.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Мотивация: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x_6f06d0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560840" cy="480458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200800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Обратить внимание детей на появление космических кораблей, планет солнечной </a:t>
            </a:r>
            <a:r>
              <a:rPr lang="ru-RU" dirty="0" err="1" smtClean="0"/>
              <a:t>ситемы</a:t>
            </a:r>
            <a:r>
              <a:rPr lang="ru-RU" dirty="0" smtClean="0"/>
              <a:t> в центре познания;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Вызвать интерес, узнать как можно больше о нашей Вселенной.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Гипотеза: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6840760" cy="439248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21537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Космос – одна из загадок нашей Вселенной.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Предполагаемый результат: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детей сформированы знания о космосе.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Сформирован устойчивый интерес к планетам солнечной системы.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Дети умеют применять полученные знания в продуктивной деятельности.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15404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Проблемно - деятельностный этап: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229600" cy="923978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7400"/>
                <a:gridCol w="2084294"/>
                <a:gridCol w="2030506"/>
                <a:gridCol w="2057400"/>
              </a:tblGrid>
              <a:tr h="20705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Организованная образовательная деятельность, осуществляемая в разных видах детской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Образовательная деятельность в режимных моментах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Самостоятельная деятельность детей (с использованием ресурсов среды)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Взаимодействие с родителями</a:t>
                      </a:r>
                      <a:endParaRPr lang="ru-RU" sz="1600" dirty="0"/>
                    </a:p>
                  </a:txBody>
                  <a:tcPr/>
                </a:tc>
              </a:tr>
              <a:tr h="16403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Беседа «Что у нас над головой»</a:t>
                      </a:r>
                    </a:p>
                    <a:p>
                      <a:pPr algn="ctr"/>
                      <a:r>
                        <a:rPr lang="ru-RU" sz="1200" dirty="0" smtClean="0"/>
                        <a:t>Цель:</a:t>
                      </a:r>
                      <a:r>
                        <a:rPr lang="ru-RU" sz="1200" baseline="0" dirty="0" smtClean="0"/>
                        <a:t> Расширение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представления о космосе.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Чтение фрагмента стих. Ф.И.Тютчева «Фонтан» Развивать любознательность детей.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Чтение   сказки  К. и.Чуковского «Краденное солнце»</a:t>
                      </a:r>
                    </a:p>
                    <a:p>
                      <a:pPr algn="ctr"/>
                      <a:r>
                        <a:rPr lang="ru-RU" sz="1200" dirty="0" smtClean="0"/>
                        <a:t>Заучивание стихотворения «Большая медведица»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Развивающие игры «Подбери по силуэту», «Собери созвездия», «Вселенная»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Рекомендации</a:t>
                      </a:r>
                      <a:r>
                        <a:rPr lang="ru-RU" sz="1200" baseline="0" dirty="0" smtClean="0"/>
                        <a:t> для родителей по приобретению  для детей игрушек на космическую тематику.</a:t>
                      </a:r>
                      <a:endParaRPr lang="ru-RU" sz="1200" dirty="0"/>
                    </a:p>
                  </a:txBody>
                  <a:tcPr/>
                </a:tc>
              </a:tr>
              <a:tr h="208269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Путешествие в космический уголок. </a:t>
                      </a:r>
                    </a:p>
                    <a:p>
                      <a:r>
                        <a:rPr lang="ru-RU" sz="1200" dirty="0" smtClean="0"/>
                        <a:t>Цель: Постановка проблемы: Почему </a:t>
                      </a:r>
                      <a:r>
                        <a:rPr lang="ru-RU" sz="1200" baseline="0" dirty="0" smtClean="0"/>
                        <a:t> люди полетели в космос?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Игровая ситуация «На космодроме»</a:t>
                      </a:r>
                    </a:p>
                    <a:p>
                      <a:r>
                        <a:rPr lang="ru-RU" sz="1200" dirty="0" smtClean="0"/>
                        <a:t>Цель:</a:t>
                      </a:r>
                      <a:r>
                        <a:rPr lang="ru-RU" sz="1200" baseline="0" dirty="0" smtClean="0"/>
                        <a:t> Активизация в игре использования слов, дающих представление  о космосе.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Настольная</a:t>
                      </a:r>
                      <a:r>
                        <a:rPr lang="ru-RU" sz="1200" baseline="0" dirty="0" smtClean="0"/>
                        <a:t> игра-домино  «Собери планеты»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Составление вместе с детьми картинки - </a:t>
                      </a:r>
                      <a:r>
                        <a:rPr lang="ru-RU" sz="1200" dirty="0" err="1" smtClean="0"/>
                        <a:t>пазлы</a:t>
                      </a:r>
                      <a:r>
                        <a:rPr lang="ru-RU" sz="1200" baseline="0" dirty="0" smtClean="0"/>
                        <a:t> с изображением солнечной системы. </a:t>
                      </a:r>
                      <a:endParaRPr lang="ru-RU" sz="1200" dirty="0"/>
                    </a:p>
                  </a:txBody>
                  <a:tcPr/>
                </a:tc>
              </a:tr>
              <a:tr h="344613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Лепка: «Этот загадочный космос»</a:t>
                      </a:r>
                    </a:p>
                    <a:p>
                      <a:r>
                        <a:rPr lang="ru-RU" sz="1200" dirty="0" smtClean="0"/>
                        <a:t>Цель: Развивать детскую</a:t>
                      </a:r>
                      <a:r>
                        <a:rPr lang="ru-RU" sz="1200" baseline="0" dirty="0" smtClean="0"/>
                        <a:t> фантазию.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Сюжетно - ролевая игра «Путешествие в космос».Вызвать у детей желание быть похожими на сильных, смелых космонавтов.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Рассматривание</a:t>
                      </a:r>
                      <a:r>
                        <a:rPr lang="ru-RU" sz="1200" baseline="0" dirty="0" smtClean="0"/>
                        <a:t> коллекции моделей космических кораблей. (фото)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Совместная работа  дети – родители на тему «Это загадочный космос»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591</TotalTime>
  <Words>361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Этот загадочный космос</vt:lpstr>
      <vt:lpstr>Слайд 2</vt:lpstr>
      <vt:lpstr>Цель:</vt:lpstr>
      <vt:lpstr>Задачи:</vt:lpstr>
      <vt:lpstr>Проблемная ситуация:</vt:lpstr>
      <vt:lpstr>Мотивация:</vt:lpstr>
      <vt:lpstr>Гипотеза:</vt:lpstr>
      <vt:lpstr>Предполагаемый результат:</vt:lpstr>
      <vt:lpstr>Проблемно - деятельностный этап:</vt:lpstr>
      <vt:lpstr>Продуктивная деятельность:</vt:lpstr>
      <vt:lpstr>Игра: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Равина</dc:creator>
  <cp:lastModifiedBy>Valya</cp:lastModifiedBy>
  <cp:revision>71</cp:revision>
  <dcterms:created xsi:type="dcterms:W3CDTF">2013-05-25T04:11:48Z</dcterms:created>
  <dcterms:modified xsi:type="dcterms:W3CDTF">2014-04-21T11:04:06Z</dcterms:modified>
</cp:coreProperties>
</file>