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34EF5-C891-43EE-8597-3B1B2A8F8AEA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02279-21D6-4678-B3E5-5468125AC6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02279-21D6-4678-B3E5-5468125AC62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AAC8-0CC6-419E-AC97-F301D9629C1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207-1548-4E6C-B42B-F8EEE94179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AAC8-0CC6-419E-AC97-F301D9629C1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207-1548-4E6C-B42B-F8EEE94179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AAC8-0CC6-419E-AC97-F301D9629C1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207-1548-4E6C-B42B-F8EEE94179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AAC8-0CC6-419E-AC97-F301D9629C1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207-1548-4E6C-B42B-F8EEE94179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AAC8-0CC6-419E-AC97-F301D9629C1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207-1548-4E6C-B42B-F8EEE94179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AAC8-0CC6-419E-AC97-F301D9629C1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207-1548-4E6C-B42B-F8EEE94179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AAC8-0CC6-419E-AC97-F301D9629C1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207-1548-4E6C-B42B-F8EEE94179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AAC8-0CC6-419E-AC97-F301D9629C1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207-1548-4E6C-B42B-F8EEE94179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AAC8-0CC6-419E-AC97-F301D9629C1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207-1548-4E6C-B42B-F8EEE94179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AAC8-0CC6-419E-AC97-F301D9629C1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207-1548-4E6C-B42B-F8EEE94179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AAC8-0CC6-419E-AC97-F301D9629C1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C207-1548-4E6C-B42B-F8EEE94179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0AAC8-0CC6-419E-AC97-F301D9629C12}" type="datetimeFigureOut">
              <a:rPr lang="ru-RU" smtClean="0"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AC207-1548-4E6C-B42B-F8EEE94179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7249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28586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      -</a:t>
            </a:r>
            <a:r>
              <a:rPr lang="ru-RU" sz="2400" b="1" dirty="0"/>
              <a:t>помните!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305341"/>
            <a:ext cx="792961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Помните! </a:t>
            </a:r>
            <a:endParaRPr lang="ru-RU" sz="3600" b="1" cap="none" spc="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Через </a:t>
            </a:r>
            <a:r>
              <a:rPr lang="ru-RU" sz="36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века, через </a:t>
            </a:r>
            <a:r>
              <a:rPr lang="ru-RU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года</a:t>
            </a:r>
          </a:p>
          <a:p>
            <a:pPr algn="ctr"/>
            <a:r>
              <a:rPr lang="ru-RU" sz="36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</a:t>
            </a:r>
            <a:r>
              <a:rPr lang="ru-RU" sz="36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-помните!</a:t>
            </a:r>
            <a:br>
              <a:rPr lang="ru-RU" sz="36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тех, кто уже не придет никогда </a:t>
            </a:r>
            <a:r>
              <a:rPr lang="ru-RU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-</a:t>
            </a:r>
            <a:r>
              <a:rPr lang="ru-RU" sz="36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помните!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Блинов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Никита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Павлович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(1914 - 1942) 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1857364"/>
            <a:ext cx="45005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командир роты 6-й гвардейской танковой бригады 38-й армии Юго-Западного фронта, гвардии старший лейтенант.</a:t>
            </a:r>
            <a:endParaRPr lang="ru-RU" sz="40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321470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Родился </a:t>
            </a:r>
            <a:r>
              <a:rPr lang="ru-RU" dirty="0"/>
              <a:t>3 апреля 1914 года на хуторе Старая Станица </a:t>
            </a:r>
            <a:r>
              <a:rPr lang="ru-RU" dirty="0" smtClean="0"/>
              <a:t>ныне Каменского района Ростовской области </a:t>
            </a:r>
            <a:r>
              <a:rPr lang="ru-RU" dirty="0"/>
              <a:t>в крестьянской семье. </a:t>
            </a:r>
            <a:r>
              <a:rPr lang="ru-RU" dirty="0" smtClean="0"/>
              <a:t> </a:t>
            </a:r>
            <a:r>
              <a:rPr lang="ru-RU" dirty="0"/>
              <a:t>Окончил Ленинградский учебно-тракторный комбинат. Работал механиком </a:t>
            </a:r>
            <a:r>
              <a:rPr lang="ru-RU" dirty="0" err="1" smtClean="0"/>
              <a:t>Глубокинског</a:t>
            </a:r>
            <a:r>
              <a:rPr lang="ru-RU" dirty="0" smtClean="0"/>
              <a:t> о </a:t>
            </a:r>
            <a:r>
              <a:rPr lang="ru-RU" dirty="0"/>
              <a:t>зерносовхоза Каменского района Ростовской области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/>
              <a:t>В Красной Армии с 1936 года. В 1939 году окончил Саратовское танковое училище. </a:t>
            </a:r>
            <a:r>
              <a:rPr lang="ru-RU" dirty="0" smtClean="0"/>
              <a:t> Участник </a:t>
            </a:r>
            <a:r>
              <a:rPr lang="ru-RU" dirty="0"/>
              <a:t>советско-финляндской войны 1939-40 годов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/>
              <a:t>С началом Великой Отечественной войны на фронте.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20334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186766" cy="571504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Никита Блинов в период боёв с 31 марта по 1 апреля 1942 года в числе первых ворвался в село </a:t>
            </a:r>
            <a:r>
              <a:rPr lang="ru-RU" dirty="0" err="1" smtClean="0"/>
              <a:t>Байрак</a:t>
            </a:r>
            <a:r>
              <a:rPr lang="ru-RU" dirty="0" smtClean="0"/>
              <a:t> Волчанского района Харьковской области. Гвардии старший лейтенант Блинов Н.П. был ранен, но продолжал управлять боем, заменив выбывшего из строя командира танкового батальона.</a:t>
            </a:r>
          </a:p>
          <a:p>
            <a:pPr>
              <a:buNone/>
            </a:pPr>
            <a:r>
              <a:rPr lang="ru-RU" dirty="0" smtClean="0"/>
              <a:t>     Экипаж танка Никиты </a:t>
            </a:r>
            <a:r>
              <a:rPr lang="ru-RU" dirty="0" err="1" smtClean="0"/>
              <a:t>Блинова</a:t>
            </a:r>
            <a:r>
              <a:rPr lang="ru-RU" dirty="0" smtClean="0"/>
              <a:t> уничтожил восемь орудий, несколько миномётных батарей и пулемётных точек, шесть танков и самоходных артиллерийских установок противника.</a:t>
            </a:r>
          </a:p>
          <a:p>
            <a:pPr>
              <a:buNone/>
            </a:pPr>
            <a:r>
              <a:rPr lang="ru-RU" dirty="0" smtClean="0"/>
              <a:t>      2 апреля 1942 года гитлеровцам удалось подбить танк </a:t>
            </a:r>
            <a:r>
              <a:rPr lang="ru-RU" dirty="0" err="1" smtClean="0"/>
              <a:t>Блинова</a:t>
            </a:r>
            <a:r>
              <a:rPr lang="ru-RU" dirty="0" smtClean="0"/>
              <a:t>, окружить и забросать гранатами. Мужественный офицер-танкист продолжал вести огонь из горящего танка, пока не пал смертью храбрых.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Указом Президиума Верховного Совета СССР от 5 ноября 1942 года за образцовое выполнение боевых заданий командования на фронте борьбы с немецко-фашистскими захватчиками и проявленные при этом мужество и героизм гвардии старшему лейтенанту </a:t>
            </a:r>
            <a:r>
              <a:rPr lang="ru-RU" dirty="0" err="1" smtClean="0"/>
              <a:t>Блинову</a:t>
            </a:r>
            <a:r>
              <a:rPr lang="ru-RU" dirty="0" smtClean="0"/>
              <a:t> Никите Павловичу посмертно присвоено звание Героя Советского Союза.</a:t>
            </a: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/>
              <a:t>  На хуторе Старая Станица именем Героя названы улица и средняя школа. 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286808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7" y="1643050"/>
            <a:ext cx="7000923" cy="369331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Мы </a:t>
            </a:r>
            <a:r>
              <a:rPr lang="ru-RU" sz="3600" b="1" dirty="0">
                <a:solidFill>
                  <a:srgbClr val="FF0000"/>
                </a:solidFill>
              </a:rPr>
              <a:t>гордимся бесконечно </a:t>
            </a:r>
            <a:r>
              <a:rPr lang="ru-RU" sz="3600" b="1" dirty="0" smtClean="0">
                <a:solidFill>
                  <a:srgbClr val="FF0000"/>
                </a:solidFill>
              </a:rPr>
              <a:t>вами,</a:t>
            </a:r>
            <a:endParaRPr lang="ru-RU" sz="3600" b="1" dirty="0">
              <a:solidFill>
                <a:srgbClr val="FF0000"/>
              </a:solidFill>
            </a:endParaRPr>
          </a:p>
          <a:p>
            <a:pPr lvl="0" algn="ctr">
              <a:lnSpc>
                <a:spcPct val="200000"/>
              </a:lnSpc>
            </a:pPr>
            <a:r>
              <a:rPr lang="ru-RU" sz="3600" b="1" dirty="0">
                <a:solidFill>
                  <a:srgbClr val="FF0000"/>
                </a:solidFill>
              </a:rPr>
              <a:t>Верные защитники </a:t>
            </a:r>
            <a:r>
              <a:rPr lang="ru-RU" sz="3600" b="1" dirty="0" smtClean="0">
                <a:solidFill>
                  <a:srgbClr val="FF0000"/>
                </a:solidFill>
              </a:rPr>
              <a:t>страны!</a:t>
            </a:r>
            <a:endParaRPr lang="ru-RU" sz="3600" b="1" dirty="0">
              <a:solidFill>
                <a:srgbClr val="FF0000"/>
              </a:solidFill>
            </a:endParaRP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270</Words>
  <Application>Microsoft Office PowerPoint</Application>
  <PresentationFormat>Экран (4:3)</PresentationFormat>
  <Paragraphs>23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 Блинов Никита Павлович (1914 - 1942)   </vt:lpstr>
      <vt:lpstr> </vt:lpstr>
      <vt:lpstr> </vt:lpstr>
      <vt:lpstr>  </vt:lpstr>
      <vt:lpstr>Слайд 6</vt:lpstr>
    </vt:vector>
  </TitlesOfParts>
  <Company>Expert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2012-02-28T15:31:37Z</dcterms:created>
  <dcterms:modified xsi:type="dcterms:W3CDTF">2012-02-28T16:35:41Z</dcterms:modified>
</cp:coreProperties>
</file>