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72" r:id="rId2"/>
    <p:sldId id="279" r:id="rId3"/>
    <p:sldId id="278" r:id="rId4"/>
    <p:sldId id="274" r:id="rId5"/>
    <p:sldId id="264" r:id="rId6"/>
    <p:sldId id="275" r:id="rId7"/>
    <p:sldId id="276" r:id="rId8"/>
    <p:sldId id="277" r:id="rId9"/>
    <p:sldId id="265" r:id="rId10"/>
    <p:sldId id="267" r:id="rId11"/>
    <p:sldId id="262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0" autoAdjust="0"/>
    <p:restoredTop sz="91711" autoAdjust="0"/>
  </p:normalViewPr>
  <p:slideViewPr>
    <p:cSldViewPr>
      <p:cViewPr varScale="1">
        <p:scale>
          <a:sx n="66" d="100"/>
          <a:sy n="66" d="100"/>
        </p:scale>
        <p:origin x="-54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5CF03-DAC1-475B-BF9F-111FCBAD7395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9D61D-2CEA-403A-B213-D49821C969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9D61D-2CEA-403A-B213-D49821C9698B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9D61D-2CEA-403A-B213-D49821C9698B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9D61D-2CEA-403A-B213-D49821C9698B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9D61D-2CEA-403A-B213-D49821C9698B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9D61D-2CEA-403A-B213-D49821C9698B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9D61D-2CEA-403A-B213-D49821C9698B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9D61D-2CEA-403A-B213-D49821C9698B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6416B-A34C-41FB-A803-3E62C7C46CF1}" type="datetimeFigureOut">
              <a:rPr lang="ru-RU" smtClean="0"/>
              <a:pPr/>
              <a:t>14.11.2010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42624-B1A2-4BC9-BFF1-9A40BE075B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wnloads\&#1052;&#1091;&#1079;&#1099;&#1082;&#1072;\stuk%20koles%20poezda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Admin\&#1056;&#1072;&#1073;&#1086;&#1095;&#1080;&#1081;%20&#1089;&#1090;&#1086;&#1083;\&#1050;&#1083;&#1072;&#1089;&#1089;&#1085;&#1099;&#1081;%20&#1095;&#1072;&#1089;\&#1043;&#1086;&#1083;&#1091;&#1073;&#1086;&#1081;.mp3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Admin\&#1056;&#1072;&#1073;&#1086;&#1095;&#1080;&#1081;%20&#1089;&#1090;&#1086;&#1083;\&#1050;&#1083;&#1072;&#1089;&#1089;&#1085;&#1099;&#1081;%20&#1095;&#1072;&#1089;\008%20&#1043;&#1054;&#1051;&#1059;&#1041;&#1054;&#1049;%20&#1042;&#1040;&#1043;&#1054;&#1053;.mp3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wnloads\&#1052;&#1091;&#1079;&#1099;&#1082;&#1072;\stuk%20koles%20poezda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428596" y="2928934"/>
            <a:ext cx="8316000" cy="2520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«Путешествие по стране Здоровья»</a:t>
            </a:r>
            <a:endParaRPr lang="ru-RU" sz="5400" b="1" cap="none" spc="0" dirty="0">
              <a:ln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00232" y="1071546"/>
            <a:ext cx="5040000" cy="6120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pPr algn="ctr"/>
            <a:r>
              <a:rPr lang="ru-RU" sz="5400" dirty="0" smtClean="0">
                <a:ln w="10160">
                  <a:solidFill>
                    <a:srgbClr val="00B0F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Презентация</a:t>
            </a:r>
            <a:endParaRPr lang="ru-RU" sz="5400" b="0" cap="none" spc="0" dirty="0">
              <a:ln w="10160">
                <a:solidFill>
                  <a:srgbClr val="00B0F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rgbClr val="00B050"/>
            </a:gs>
            <a:gs pos="75000">
              <a:srgbClr val="FFFF00"/>
            </a:gs>
            <a:gs pos="38000">
              <a:srgbClr val="00B0F0">
                <a:alpha val="60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1538" y="357166"/>
            <a:ext cx="7000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Станция Спортивная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2.htm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500174"/>
            <a:ext cx="6840000" cy="513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езд 2.jpg"/>
          <p:cNvPicPr>
            <a:picLocks noChangeAspect="1"/>
          </p:cNvPicPr>
          <p:nvPr/>
        </p:nvPicPr>
        <p:blipFill>
          <a:blip r:embed="rId4" cstate="print">
            <a:lum bright="10000"/>
          </a:blip>
          <a:stretch>
            <a:fillRect/>
          </a:stretch>
        </p:blipFill>
        <p:spPr>
          <a:xfrm>
            <a:off x="-500098" y="-357214"/>
            <a:ext cx="10787106" cy="7572404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softEdge rad="127000"/>
          </a:effectLst>
          <a:scene3d>
            <a:camera prst="perspectiveRight"/>
            <a:lightRig rig="threePt" dir="t"/>
          </a:scene3d>
          <a:sp3d>
            <a:bevelT prst="angle"/>
          </a:sp3d>
        </p:spPr>
      </p:pic>
      <p:pic>
        <p:nvPicPr>
          <p:cNvPr id="4" name="stuk koles poez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71480"/>
            <a:ext cx="77867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Станция Питательная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prilozheniy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1643050"/>
            <a:ext cx="3888000" cy="2362662"/>
          </a:xfrm>
          <a:prstGeom prst="rect">
            <a:avLst/>
          </a:prstGeom>
        </p:spPr>
      </p:pic>
      <p:pic>
        <p:nvPicPr>
          <p:cNvPr id="5" name="Рисунок 4" descr="br1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4714884"/>
            <a:ext cx="1980000" cy="1980000"/>
          </a:xfrm>
          <a:prstGeom prst="rect">
            <a:avLst/>
          </a:prstGeom>
        </p:spPr>
      </p:pic>
      <p:pic>
        <p:nvPicPr>
          <p:cNvPr id="6" name="Рисунок 5" descr="8e7ce820ca4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2571744"/>
            <a:ext cx="3960000" cy="3800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433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Солнце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54" y="0"/>
            <a:ext cx="1800000" cy="180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5786" y="285728"/>
            <a:ext cx="5429288" cy="1143008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Будьте здоровы!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3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езд 2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-928726" y="-357214"/>
            <a:ext cx="11215734" cy="7572404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softEdge rad="127000"/>
          </a:effectLst>
          <a:scene3d>
            <a:camera prst="perspectiveRight"/>
            <a:lightRig rig="threePt" dir="t"/>
          </a:scene3d>
          <a:sp3d>
            <a:bevelT prst="angle"/>
          </a:sp3d>
        </p:spPr>
      </p:pic>
      <p:pic>
        <p:nvPicPr>
          <p:cNvPr id="3" name="Голуб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42952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357166"/>
            <a:ext cx="7572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</a:t>
            </a:r>
            <a:r>
              <a:rPr lang="ru-RU" sz="6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Чистюлька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_940227380.jpg"/>
          <p:cNvPicPr>
            <a:picLocks noChangeAspect="1"/>
          </p:cNvPicPr>
          <p:nvPr/>
        </p:nvPicPr>
        <p:blipFill>
          <a:blip r:embed="rId4" cstate="print"/>
          <a:srcRect t="25926" r="42500" b="12963"/>
          <a:stretch>
            <a:fillRect/>
          </a:stretch>
        </p:blipFill>
        <p:spPr>
          <a:xfrm>
            <a:off x="6000760" y="2571744"/>
            <a:ext cx="2520000" cy="3615673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2091499.jpg"/>
          <p:cNvPicPr>
            <a:picLocks noChangeAspect="1"/>
          </p:cNvPicPr>
          <p:nvPr/>
        </p:nvPicPr>
        <p:blipFill>
          <a:blip r:embed="rId5" cstate="print"/>
          <a:srcRect l="14698" t="12500" r="21487" b="32291"/>
          <a:stretch>
            <a:fillRect/>
          </a:stretch>
        </p:blipFill>
        <p:spPr>
          <a:xfrm>
            <a:off x="928662" y="1714488"/>
            <a:ext cx="3600000" cy="4059576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35718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69.jpg"/>
          <p:cNvPicPr>
            <a:picLocks noChangeAspect="1"/>
          </p:cNvPicPr>
          <p:nvPr/>
        </p:nvPicPr>
        <p:blipFill>
          <a:blip r:embed="rId4" cstate="print"/>
          <a:srcRect l="5063" t="30379" r="5696" b="29114"/>
          <a:stretch>
            <a:fillRect/>
          </a:stretch>
        </p:blipFill>
        <p:spPr>
          <a:xfrm>
            <a:off x="2571736" y="5286388"/>
            <a:ext cx="3357586" cy="1143008"/>
          </a:xfrm>
          <a:prstGeom prst="rect">
            <a:avLst/>
          </a:prstGeom>
          <a:ln w="127000" cap="rnd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500042"/>
            <a:ext cx="428625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071546"/>
            <a:ext cx="2000250" cy="477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571480"/>
            <a:ext cx="2786063" cy="575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оезд 2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0" y="-357214"/>
            <a:ext cx="10287008" cy="7572404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softEdge rad="127000"/>
          </a:effectLst>
          <a:scene3d>
            <a:camera prst="perspectiveRight"/>
            <a:lightRig rig="threePt" dir="t"/>
          </a:scene3d>
          <a:sp3d>
            <a:bevelT prst="angle"/>
          </a:sp3d>
        </p:spPr>
      </p:pic>
      <p:pic>
        <p:nvPicPr>
          <p:cNvPr id="3" name="008 ГОЛУБОЙ ВАГ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52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55000">
              <a:srgbClr val="00B0F0"/>
            </a:gs>
            <a:gs pos="23000">
              <a:srgbClr val="00B0F0"/>
            </a:gs>
            <a:gs pos="38000">
              <a:srgbClr val="00B0F0">
                <a:alpha val="60000"/>
              </a:srgb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214290"/>
            <a:ext cx="6929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Дорожная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d-k0may-ju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643050"/>
            <a:ext cx="8501122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езд 2.jpg"/>
          <p:cNvPicPr>
            <a:picLocks noChangeAspect="1"/>
          </p:cNvPicPr>
          <p:nvPr/>
        </p:nvPicPr>
        <p:blipFill>
          <a:blip r:embed="rId4" cstate="print">
            <a:lum bright="10000"/>
          </a:blip>
          <a:stretch>
            <a:fillRect/>
          </a:stretch>
        </p:blipFill>
        <p:spPr>
          <a:xfrm>
            <a:off x="0" y="-357214"/>
            <a:ext cx="10287008" cy="7572404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softEdge rad="127000"/>
          </a:effectLst>
          <a:scene3d>
            <a:camera prst="perspectiveRight"/>
            <a:lightRig rig="threePt" dir="t"/>
          </a:scene3d>
          <a:sp3d>
            <a:bevelT prst="angle"/>
          </a:sp3d>
        </p:spPr>
      </p:pic>
      <p:pic>
        <p:nvPicPr>
          <p:cNvPr id="3" name="stuk koles poez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Words>25</Words>
  <Application>Microsoft Office PowerPoint</Application>
  <PresentationFormat>Экран (4:3)</PresentationFormat>
  <Paragraphs>14</Paragraphs>
  <Slides>13</Slides>
  <Notes>7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53</cp:revision>
  <dcterms:created xsi:type="dcterms:W3CDTF">2010-11-12T05:22:57Z</dcterms:created>
  <dcterms:modified xsi:type="dcterms:W3CDTF">2010-11-14T17:52:05Z</dcterms:modified>
</cp:coreProperties>
</file>