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43" d="100"/>
          <a:sy n="43" d="100"/>
        </p:scale>
        <p:origin x="-1125" y="-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64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Печора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Лена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Волга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38656"/>
        <c:axId val="35346048"/>
      </c:barChart>
      <c:catAx>
        <c:axId val="34438656"/>
        <c:scaling>
          <c:orientation val="minMax"/>
        </c:scaling>
        <c:delete val="1"/>
        <c:axPos val="b"/>
        <c:majorTickMark val="out"/>
        <c:minorTickMark val="none"/>
        <c:tickLblPos val="nextTo"/>
        <c:crossAx val="35346048"/>
        <c:crosses val="autoZero"/>
        <c:auto val="1"/>
        <c:lblAlgn val="ctr"/>
        <c:lblOffset val="100"/>
        <c:noMultiLvlLbl val="0"/>
      </c:catAx>
      <c:valAx>
        <c:axId val="353460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4438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Справились</c:v>
                </c:pt>
                <c:pt idx="1">
                  <c:v>Частично справились</c:v>
                </c:pt>
                <c:pt idx="2">
                  <c:v>Не справились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CC36-2B92-4D55-A8DF-BD0E2EFC3E2F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02970-A1C4-4C5F-9506-5CC389152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93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02970-A1C4-4C5F-9506-5CC389152AE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5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53DE2C-67D7-4592-95D9-84A40A3A769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E66485-772B-4A2E-903C-EB6873F746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Математическая разминка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(устный счёт 2 класс)</a:t>
            </a:r>
          </a:p>
          <a:p>
            <a:r>
              <a:rPr lang="ru-RU" dirty="0" smtClean="0"/>
              <a:t>Беличенко О. Л. </a:t>
            </a:r>
            <a:r>
              <a:rPr lang="ru-RU" dirty="0"/>
              <a:t>у</a:t>
            </a:r>
            <a:r>
              <a:rPr lang="ru-RU" dirty="0" smtClean="0"/>
              <a:t>читель начальной школы ГОУ лицея №470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8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054891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02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Повторение натурального ряда в пределах 100.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Разминка в сложении и вычитании.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Особые приёмы вычислений.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рациональных приёмов счёта.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познавательных навыков.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математической зоркости.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Стимулирование соревновательных качеств.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Подведение итогов.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Конец.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44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 ряд чисел: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5" name="Круглая лента лицом вниз 4"/>
          <p:cNvSpPr/>
          <p:nvPr/>
        </p:nvSpPr>
        <p:spPr>
          <a:xfrm>
            <a:off x="539552" y="1628800"/>
            <a:ext cx="7344816" cy="108012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49---------------------60</a:t>
            </a:r>
            <a:endParaRPr lang="ru-RU" sz="2800" dirty="0"/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564247" y="2733480"/>
            <a:ext cx="7344816" cy="108012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59---------------------70</a:t>
            </a:r>
            <a:endParaRPr lang="ru-RU" sz="2800" dirty="0"/>
          </a:p>
        </p:txBody>
      </p:sp>
      <p:sp>
        <p:nvSpPr>
          <p:cNvPr id="34" name="Круглая лента лицом вниз 33"/>
          <p:cNvSpPr/>
          <p:nvPr/>
        </p:nvSpPr>
        <p:spPr>
          <a:xfrm>
            <a:off x="564247" y="3813600"/>
            <a:ext cx="7344816" cy="108012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69----------------------80</a:t>
            </a:r>
            <a:endParaRPr lang="ru-RU" sz="2800" dirty="0"/>
          </a:p>
        </p:txBody>
      </p:sp>
      <p:sp>
        <p:nvSpPr>
          <p:cNvPr id="43" name="Круглая лента лицом вниз 42"/>
          <p:cNvSpPr/>
          <p:nvPr/>
        </p:nvSpPr>
        <p:spPr>
          <a:xfrm>
            <a:off x="539552" y="4909933"/>
            <a:ext cx="7344816" cy="108012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89--------------------100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27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Вычисли: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496944" cy="4873752"/>
          </a:xfrm>
        </p:spPr>
        <p:txBody>
          <a:bodyPr numCol="3" anchor="b">
            <a:normAutofit/>
          </a:bodyPr>
          <a:lstStyle/>
          <a:p>
            <a:r>
              <a:rPr lang="ru-RU" sz="3200" dirty="0" smtClean="0"/>
              <a:t>56 + 1 =</a:t>
            </a:r>
          </a:p>
          <a:p>
            <a:r>
              <a:rPr lang="ru-RU" sz="3200" dirty="0" smtClean="0"/>
              <a:t>68 + 2 =</a:t>
            </a:r>
          </a:p>
          <a:p>
            <a:r>
              <a:rPr lang="ru-RU" sz="3200" dirty="0" smtClean="0"/>
              <a:t>86 + 4 =</a:t>
            </a:r>
          </a:p>
          <a:p>
            <a:r>
              <a:rPr lang="ru-RU" sz="3200" dirty="0" smtClean="0"/>
              <a:t>91 + 5 =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/>
              <a:t>59 – 53 =</a:t>
            </a:r>
          </a:p>
          <a:p>
            <a:r>
              <a:rPr lang="ru-RU" sz="3200" dirty="0" smtClean="0"/>
              <a:t>68 – 66 =</a:t>
            </a:r>
          </a:p>
          <a:p>
            <a:r>
              <a:rPr lang="ru-RU" sz="3200" dirty="0" smtClean="0"/>
              <a:t>77 – 70 =</a:t>
            </a:r>
          </a:p>
          <a:p>
            <a:r>
              <a:rPr lang="ru-RU" sz="3200" dirty="0" smtClean="0"/>
              <a:t>75 – 71 =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/>
              <a:t>90 + … = 100</a:t>
            </a:r>
          </a:p>
          <a:p>
            <a:r>
              <a:rPr lang="ru-RU" sz="3200" dirty="0" smtClean="0"/>
              <a:t>50 + … = 100</a:t>
            </a:r>
          </a:p>
          <a:p>
            <a:r>
              <a:rPr lang="ru-RU" sz="3200" dirty="0" smtClean="0"/>
              <a:t>70 + … = 100</a:t>
            </a:r>
          </a:p>
          <a:p>
            <a:r>
              <a:rPr lang="ru-RU" sz="3200" dirty="0" smtClean="0"/>
              <a:t>60 + … = 100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 пример по образцу:</a:t>
            </a:r>
            <a:br>
              <a:rPr lang="ru-RU" dirty="0" smtClean="0"/>
            </a:br>
            <a:r>
              <a:rPr lang="ru-RU" dirty="0" smtClean="0"/>
              <a:t>63 – 19 = 64 – 20 =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1484784"/>
            <a:ext cx="6984776" cy="45365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56 – 33 = … - 30 = …</a:t>
            </a:r>
          </a:p>
          <a:p>
            <a:pPr algn="ctr"/>
            <a:r>
              <a:rPr lang="ru-RU" sz="3200" dirty="0" smtClean="0"/>
              <a:t>88 – 52 = … - 50 = …</a:t>
            </a:r>
          </a:p>
          <a:p>
            <a:pPr algn="ctr"/>
            <a:r>
              <a:rPr lang="ru-RU" sz="3200" dirty="0" smtClean="0"/>
              <a:t>85 – 41 = … - 50 = …</a:t>
            </a:r>
          </a:p>
          <a:p>
            <a:pPr algn="ctr"/>
            <a:r>
              <a:rPr lang="ru-RU" sz="3200" dirty="0" smtClean="0"/>
              <a:t>44 – 28 = … - … = …</a:t>
            </a:r>
          </a:p>
          <a:p>
            <a:pPr algn="ctr"/>
            <a:r>
              <a:rPr lang="ru-RU" sz="3200" dirty="0" smtClean="0"/>
              <a:t>72 – 49 = … - … = 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40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Замени пример более удобным и найди 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 numCol="2" anchor="b"/>
          <a:lstStyle/>
          <a:p>
            <a:r>
              <a:rPr lang="ru-RU" dirty="0" smtClean="0"/>
              <a:t>14 + 8 = 18 + 4 = …</a:t>
            </a:r>
          </a:p>
          <a:p>
            <a:r>
              <a:rPr lang="ru-RU" dirty="0" smtClean="0"/>
              <a:t>12 + 9 =</a:t>
            </a:r>
          </a:p>
          <a:p>
            <a:r>
              <a:rPr lang="ru-RU" dirty="0" smtClean="0"/>
              <a:t>16 + 9 =</a:t>
            </a:r>
          </a:p>
          <a:p>
            <a:r>
              <a:rPr lang="ru-RU" dirty="0" smtClean="0"/>
              <a:t>13 + 8 =</a:t>
            </a:r>
          </a:p>
          <a:p>
            <a:r>
              <a:rPr lang="ru-RU" dirty="0" smtClean="0"/>
              <a:t>14 + 7 =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25 + 9 =</a:t>
            </a:r>
          </a:p>
          <a:p>
            <a:r>
              <a:rPr lang="ru-RU" dirty="0"/>
              <a:t>3</a:t>
            </a:r>
            <a:r>
              <a:rPr lang="ru-RU" dirty="0" smtClean="0"/>
              <a:t>4 + 8 =</a:t>
            </a:r>
          </a:p>
          <a:p>
            <a:r>
              <a:rPr lang="ru-RU" dirty="0" smtClean="0"/>
              <a:t>43 + 8 =</a:t>
            </a:r>
          </a:p>
          <a:p>
            <a:r>
              <a:rPr lang="ru-RU" dirty="0" smtClean="0"/>
              <a:t>55 + 7 =</a:t>
            </a:r>
          </a:p>
          <a:p>
            <a:r>
              <a:rPr lang="ru-RU" dirty="0" smtClean="0"/>
              <a:t>72 + 9 =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1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863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рисунке показаны длины рек. Волга длиннее Печоры, но короче Лены. Отрезком какого цвета обозначена каждая из рек?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0230598"/>
              </p:ext>
            </p:extLst>
          </p:nvPr>
        </p:nvGraphicFramePr>
        <p:xfrm>
          <a:off x="611560" y="1988840"/>
          <a:ext cx="7251576" cy="448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9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пословицу, используя данные буквами номера: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8096245"/>
              </p:ext>
            </p:extLst>
          </p:nvPr>
        </p:nvGraphicFramePr>
        <p:xfrm>
          <a:off x="457200" y="1600200"/>
          <a:ext cx="8219256" cy="7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521401"/>
                <a:gridCol w="576064"/>
                <a:gridCol w="648072"/>
                <a:gridCol w="504056"/>
                <a:gridCol w="504056"/>
                <a:gridCol w="504056"/>
                <a:gridCol w="504056"/>
                <a:gridCol w="504056"/>
              </a:tblGrid>
              <a:tr h="3886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435462"/>
              </p:ext>
            </p:extLst>
          </p:nvPr>
        </p:nvGraphicFramePr>
        <p:xfrm>
          <a:off x="395536" y="2564904"/>
          <a:ext cx="33123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4"/>
                <a:gridCol w="662474"/>
                <a:gridCol w="662474"/>
                <a:gridCol w="662474"/>
                <a:gridCol w="6624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7525"/>
              </p:ext>
            </p:extLst>
          </p:nvPr>
        </p:nvGraphicFramePr>
        <p:xfrm>
          <a:off x="3995936" y="2564904"/>
          <a:ext cx="388843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  <a:gridCol w="648072"/>
                <a:gridCol w="648072"/>
                <a:gridCol w="648072"/>
                <a:gridCol w="648072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06685"/>
              </p:ext>
            </p:extLst>
          </p:nvPr>
        </p:nvGraphicFramePr>
        <p:xfrm>
          <a:off x="395537" y="3501008"/>
          <a:ext cx="38884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41661"/>
              </p:ext>
            </p:extLst>
          </p:nvPr>
        </p:nvGraphicFramePr>
        <p:xfrm>
          <a:off x="5436096" y="3501008"/>
          <a:ext cx="7200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31148"/>
              </p:ext>
            </p:extLst>
          </p:nvPr>
        </p:nvGraphicFramePr>
        <p:xfrm>
          <a:off x="395536" y="4437112"/>
          <a:ext cx="33843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63"/>
                <a:gridCol w="564063"/>
                <a:gridCol w="564063"/>
                <a:gridCol w="564063"/>
                <a:gridCol w="564063"/>
                <a:gridCol w="5640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25944"/>
              </p:ext>
            </p:extLst>
          </p:nvPr>
        </p:nvGraphicFramePr>
        <p:xfrm>
          <a:off x="5148064" y="4437112"/>
          <a:ext cx="86409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46205"/>
              </p:ext>
            </p:extLst>
          </p:nvPr>
        </p:nvGraphicFramePr>
        <p:xfrm>
          <a:off x="2411760" y="5733256"/>
          <a:ext cx="25202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0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быстрей?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 numCol="3"/>
          <a:lstStyle/>
          <a:p>
            <a:r>
              <a:rPr lang="ru-RU" dirty="0" smtClean="0"/>
              <a:t>12-6</a:t>
            </a:r>
          </a:p>
          <a:p>
            <a:r>
              <a:rPr lang="ru-RU" dirty="0" smtClean="0"/>
              <a:t>17-9</a:t>
            </a:r>
          </a:p>
          <a:p>
            <a:r>
              <a:rPr lang="ru-RU" dirty="0" smtClean="0"/>
              <a:t>15-7</a:t>
            </a:r>
          </a:p>
          <a:p>
            <a:r>
              <a:rPr lang="ru-RU" dirty="0" smtClean="0"/>
              <a:t>19-8</a:t>
            </a:r>
          </a:p>
          <a:p>
            <a:r>
              <a:rPr lang="ru-RU" dirty="0" smtClean="0"/>
              <a:t>13-5</a:t>
            </a:r>
          </a:p>
          <a:p>
            <a:r>
              <a:rPr lang="ru-RU" dirty="0" smtClean="0"/>
              <a:t>16-9</a:t>
            </a:r>
          </a:p>
          <a:p>
            <a:r>
              <a:rPr lang="ru-RU" dirty="0" smtClean="0"/>
              <a:t>15+8</a:t>
            </a:r>
          </a:p>
          <a:p>
            <a:r>
              <a:rPr lang="ru-RU" dirty="0" smtClean="0"/>
              <a:t>14+9</a:t>
            </a:r>
          </a:p>
          <a:p>
            <a:r>
              <a:rPr lang="ru-RU" dirty="0" smtClean="0"/>
              <a:t>17+6</a:t>
            </a:r>
          </a:p>
          <a:p>
            <a:r>
              <a:rPr lang="ru-RU" dirty="0" smtClean="0"/>
              <a:t>15+5</a:t>
            </a:r>
          </a:p>
          <a:p>
            <a:r>
              <a:rPr lang="ru-RU" dirty="0" smtClean="0"/>
              <a:t>22-6</a:t>
            </a:r>
          </a:p>
          <a:p>
            <a:r>
              <a:rPr lang="ru-RU" dirty="0" smtClean="0"/>
              <a:t>27-9</a:t>
            </a:r>
          </a:p>
          <a:p>
            <a:r>
              <a:rPr lang="ru-RU" dirty="0" smtClean="0"/>
              <a:t>25-7</a:t>
            </a:r>
          </a:p>
          <a:p>
            <a:r>
              <a:rPr lang="ru-RU" dirty="0" smtClean="0"/>
              <a:t>23-9</a:t>
            </a:r>
          </a:p>
          <a:p>
            <a:r>
              <a:rPr lang="ru-RU" dirty="0" smtClean="0"/>
              <a:t>24-8</a:t>
            </a:r>
          </a:p>
          <a:p>
            <a:r>
              <a:rPr lang="ru-RU" dirty="0" smtClean="0"/>
              <a:t>21+7</a:t>
            </a:r>
          </a:p>
          <a:p>
            <a:r>
              <a:rPr lang="ru-RU" dirty="0" smtClean="0"/>
              <a:t>26+9</a:t>
            </a:r>
          </a:p>
          <a:p>
            <a:r>
              <a:rPr lang="ru-RU" dirty="0" smtClean="0"/>
              <a:t>28+8</a:t>
            </a:r>
          </a:p>
          <a:p>
            <a:r>
              <a:rPr lang="ru-RU" dirty="0" smtClean="0"/>
              <a:t>25+9</a:t>
            </a:r>
          </a:p>
          <a:p>
            <a:r>
              <a:rPr lang="ru-RU" dirty="0" smtClean="0"/>
              <a:t>24+6</a:t>
            </a:r>
          </a:p>
          <a:p>
            <a:r>
              <a:rPr lang="ru-RU" dirty="0" smtClean="0"/>
              <a:t>32-16</a:t>
            </a:r>
          </a:p>
          <a:p>
            <a:r>
              <a:rPr lang="ru-RU" dirty="0" smtClean="0"/>
              <a:t>37-19</a:t>
            </a:r>
          </a:p>
          <a:p>
            <a:r>
              <a:rPr lang="ru-RU" dirty="0" smtClean="0"/>
              <a:t>35-17</a:t>
            </a:r>
          </a:p>
          <a:p>
            <a:r>
              <a:rPr lang="ru-RU" dirty="0" smtClean="0"/>
              <a:t>34-6</a:t>
            </a:r>
          </a:p>
          <a:p>
            <a:r>
              <a:rPr lang="ru-RU" dirty="0" smtClean="0"/>
              <a:t>36-9</a:t>
            </a:r>
          </a:p>
          <a:p>
            <a:r>
              <a:rPr lang="ru-RU" dirty="0" smtClean="0"/>
              <a:t>32+9</a:t>
            </a:r>
          </a:p>
          <a:p>
            <a:r>
              <a:rPr lang="ru-RU" dirty="0" smtClean="0"/>
              <a:t>34+7</a:t>
            </a:r>
          </a:p>
          <a:p>
            <a:r>
              <a:rPr lang="ru-RU" dirty="0" smtClean="0"/>
              <a:t>37+5</a:t>
            </a:r>
          </a:p>
          <a:p>
            <a:r>
              <a:rPr lang="ru-RU" dirty="0" smtClean="0"/>
              <a:t>37+7</a:t>
            </a:r>
          </a:p>
          <a:p>
            <a:r>
              <a:rPr lang="ru-RU" dirty="0" smtClean="0"/>
              <a:t>32+8</a:t>
            </a:r>
          </a:p>
        </p:txBody>
      </p:sp>
    </p:spTree>
    <p:extLst>
      <p:ext uri="{BB962C8B-B14F-4D97-AF65-F5344CB8AC3E}">
        <p14:creationId xmlns:p14="http://schemas.microsoft.com/office/powerpoint/2010/main" val="20372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366</Words>
  <Application>Microsoft Office PowerPoint</Application>
  <PresentationFormat>Экран (4:3)</PresentationFormat>
  <Paragraphs>165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Математическая разминка</vt:lpstr>
      <vt:lpstr>Содержание:</vt:lpstr>
      <vt:lpstr>Запиши ряд чисел:</vt:lpstr>
      <vt:lpstr>Вычисли:</vt:lpstr>
      <vt:lpstr>Запиши пример по образцу: 63 – 19 = 64 – 20 = …</vt:lpstr>
      <vt:lpstr>Замени пример более удобным и найди ответ:</vt:lpstr>
      <vt:lpstr>На рисунке показаны длины рек. Волга длиннее Печоры, но короче Лены. Отрезком какого цвета обозначена каждая из рек?</vt:lpstr>
      <vt:lpstr>Расшифруй пословицу, используя данные буквами номера:</vt:lpstr>
      <vt:lpstr>Кто быстрей?</vt:lpstr>
      <vt:lpstr>Итог: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разминка</dc:title>
  <dc:creator>Ольга</dc:creator>
  <cp:lastModifiedBy>Ольга</cp:lastModifiedBy>
  <cp:revision>13</cp:revision>
  <dcterms:created xsi:type="dcterms:W3CDTF">2012-08-26T07:45:45Z</dcterms:created>
  <dcterms:modified xsi:type="dcterms:W3CDTF">2013-01-15T14:16:18Z</dcterms:modified>
</cp:coreProperties>
</file>