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67" r:id="rId6"/>
    <p:sldId id="268" r:id="rId7"/>
    <p:sldId id="259" r:id="rId8"/>
    <p:sldId id="260" r:id="rId9"/>
    <p:sldId id="271" r:id="rId10"/>
    <p:sldId id="269" r:id="rId11"/>
    <p:sldId id="270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5B9E-41C6-484B-8856-0BE662002B88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48E1-EAD1-4846-B682-1F9220252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mifologija.dljavseh.ru/src/images/145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ельские племе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63284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53146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Ахти – божество воды.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600201"/>
            <a:ext cx="3250704" cy="3052936"/>
          </a:xfrm>
        </p:spPr>
        <p:txBody>
          <a:bodyPr/>
          <a:lstStyle/>
          <a:p>
            <a:endParaRPr lang="ru-RU" dirty="0" smtClean="0"/>
          </a:p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а 3 из 264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74684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Юмала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бог грома</a:t>
            </a:r>
            <a:endParaRPr lang="ru-RU" sz="3600" dirty="0"/>
          </a:p>
        </p:txBody>
      </p:sp>
      <p:pic>
        <p:nvPicPr>
          <p:cNvPr id="24578" name="Picture 2" descr="C:\Users\admin\Documents\Jumal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кантеле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нте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03565" cy="3717032"/>
          </a:xfrm>
        </p:spPr>
      </p:pic>
      <p:pic>
        <p:nvPicPr>
          <p:cNvPr id="7170" name="Picture 2" descr="C:\Users\admin\Documents\открытый урок\Kantele0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579987" cy="311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cuments\открытый урок\72822[1]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2002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Жилище </a:t>
            </a:r>
            <a:r>
              <a:rPr lang="ru-RU" sz="2400" dirty="0" err="1" smtClean="0"/>
              <a:t>водей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ocuments\водский до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688632" cy="4941168"/>
          </a:xfrm>
          <a:prstGeom prst="rect">
            <a:avLst/>
          </a:prstGeom>
          <a:noFill/>
        </p:spPr>
      </p:pic>
      <p:pic>
        <p:nvPicPr>
          <p:cNvPr id="2051" name="Picture 3" descr="C:\Users\admin\Documents\жилище во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734481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6237312"/>
            <a:ext cx="1872208" cy="43204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водь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886200"/>
            <a:ext cx="4896544" cy="8389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Головной убор </a:t>
            </a:r>
            <a:r>
              <a:rPr lang="ru-RU" dirty="0" err="1" smtClean="0">
                <a:solidFill>
                  <a:srgbClr val="002060"/>
                </a:solidFill>
              </a:rPr>
              <a:t>водской</a:t>
            </a:r>
            <a:r>
              <a:rPr lang="ru-RU" dirty="0" smtClean="0">
                <a:solidFill>
                  <a:srgbClr val="002060"/>
                </a:solidFill>
              </a:rPr>
              <a:t> девушки.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ocuments\открытый урок\водь костю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</p:spPr>
      </p:pic>
      <p:pic>
        <p:nvPicPr>
          <p:cNvPr id="1027" name="Picture 3" descr="C:\Users\admin\Documents\открытый урок\головной убор водской дев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2962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Жилище Вепсов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ocuments\открытый урок\жилище вед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896544" cy="3888432"/>
          </a:xfrm>
          <a:prstGeom prst="rect">
            <a:avLst/>
          </a:prstGeom>
          <a:noFill/>
        </p:spPr>
      </p:pic>
      <p:pic>
        <p:nvPicPr>
          <p:cNvPr id="3075" name="Picture 3" descr="C:\Users\admin\Documents\жилище вепсо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9624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764704"/>
            <a:ext cx="2592288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Вепский</a:t>
            </a:r>
            <a:r>
              <a:rPr lang="ru-RU" dirty="0" smtClean="0"/>
              <a:t> костюм</a:t>
            </a:r>
            <a:endParaRPr lang="ru-RU" dirty="0"/>
          </a:p>
        </p:txBody>
      </p:sp>
      <p:pic>
        <p:nvPicPr>
          <p:cNvPr id="4098" name="Picture 2" descr="C:\Users\admin\Documents\открытый урок\вепский костю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312368" cy="5112568"/>
          </a:xfrm>
          <a:prstGeom prst="rect">
            <a:avLst/>
          </a:prstGeom>
          <a:noFill/>
        </p:spPr>
      </p:pic>
      <p:pic>
        <p:nvPicPr>
          <p:cNvPr id="4099" name="Picture 3" descr="C:\Users\admin\Documents\открытый урок\вепский костю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76264" cy="5184576"/>
          </a:xfrm>
          <a:prstGeom prst="rect">
            <a:avLst/>
          </a:prstGeom>
          <a:noFill/>
        </p:spPr>
      </p:pic>
      <p:pic>
        <p:nvPicPr>
          <p:cNvPr id="4100" name="Picture 4" descr="C:\Users\admin\Documents\открытый урок\веп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3384377" cy="3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Ижорский дом</a:t>
            </a:r>
            <a:endParaRPr lang="ru-RU" dirty="0"/>
          </a:p>
        </p:txBody>
      </p:sp>
      <p:pic>
        <p:nvPicPr>
          <p:cNvPr id="5122" name="Picture 2" descr="C:\Users\admin\Documents\открытый урок\ижорский д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48472" cy="3312368"/>
          </a:xfrm>
          <a:prstGeom prst="rect">
            <a:avLst/>
          </a:prstGeom>
          <a:noFill/>
        </p:spPr>
      </p:pic>
      <p:pic>
        <p:nvPicPr>
          <p:cNvPr id="5123" name="Picture 3" descr="C:\Users\admin\Documents\открытый урок\h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625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3538736" cy="10081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Ижорцы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\Documents\открытый урок\костюм ижор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7677472"/>
          </a:xfrm>
          <a:prstGeom prst="rect">
            <a:avLst/>
          </a:prstGeom>
          <a:noFill/>
        </p:spPr>
      </p:pic>
      <p:pic>
        <p:nvPicPr>
          <p:cNvPr id="6147" name="Picture 3" descr="C:\Users\admin\Documents\открытый урок\костюм ижорки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8083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олотенца с оберег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52928" cy="6669360"/>
          </a:xfrm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Узоры  на костюмах народов </a:t>
            </a:r>
            <a:r>
              <a:rPr lang="ru-RU" dirty="0" err="1" smtClean="0"/>
              <a:t>ижоры</a:t>
            </a:r>
            <a:r>
              <a:rPr lang="ru-RU" dirty="0" smtClean="0"/>
              <a:t>, </a:t>
            </a:r>
            <a:r>
              <a:rPr lang="ru-RU" dirty="0" err="1" smtClean="0"/>
              <a:t>водь</a:t>
            </a:r>
            <a:r>
              <a:rPr lang="ru-RU" dirty="0" smtClean="0"/>
              <a:t> и вепсов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Укко</a:t>
            </a:r>
            <a:r>
              <a:rPr lang="ru-RU" sz="3600" dirty="0" smtClean="0"/>
              <a:t> – бог грома.</a:t>
            </a:r>
            <a:endParaRPr lang="ru-RU" sz="3600" dirty="0"/>
          </a:p>
        </p:txBody>
      </p:sp>
      <p:pic>
        <p:nvPicPr>
          <p:cNvPr id="25602" name="Picture 2" descr="C:\Users\admin\Documents\ук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9288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Жилище водей</vt:lpstr>
      <vt:lpstr>водь</vt:lpstr>
      <vt:lpstr>Жилище Вепсов</vt:lpstr>
      <vt:lpstr>Вепский костюм</vt:lpstr>
      <vt:lpstr>Ижорский дом</vt:lpstr>
      <vt:lpstr>Ижорцы</vt:lpstr>
      <vt:lpstr>Слайд 8</vt:lpstr>
      <vt:lpstr>Укко – бог грома.</vt:lpstr>
      <vt:lpstr>Ахти – божество воды.</vt:lpstr>
      <vt:lpstr>Юмала – бог грома</vt:lpstr>
      <vt:lpstr>кантеле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водь</dc:title>
  <dc:creator>admin</dc:creator>
  <cp:lastModifiedBy>admin</cp:lastModifiedBy>
  <cp:revision>11</cp:revision>
  <dcterms:created xsi:type="dcterms:W3CDTF">2011-03-12T23:25:25Z</dcterms:created>
  <dcterms:modified xsi:type="dcterms:W3CDTF">2011-03-13T17:49:04Z</dcterms:modified>
</cp:coreProperties>
</file>