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  <p:sldMasterId id="2147483838" r:id="rId2"/>
    <p:sldMasterId id="2147483850" r:id="rId3"/>
  </p:sldMasterIdLst>
  <p:sldIdLst>
    <p:sldId id="271" r:id="rId4"/>
    <p:sldId id="256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190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81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026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97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198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558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1010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960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177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50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933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920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4759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335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867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0153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5235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689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748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2924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87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54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1982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2135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406900"/>
            <a:ext cx="10515600" cy="1362075"/>
          </a:xfrm>
        </p:spPr>
        <p:txBody>
          <a:bodyPr anchor="t"/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906713"/>
            <a:ext cx="10515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599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2320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35113"/>
            <a:ext cx="515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74875"/>
            <a:ext cx="5156200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535113"/>
            <a:ext cx="51577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74875"/>
            <a:ext cx="5157787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729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93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910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85800"/>
            <a:ext cx="4013200" cy="1160463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663" y="685800"/>
            <a:ext cx="6300787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850" y="1846263"/>
            <a:ext cx="4013200" cy="43259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1338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075" y="4800600"/>
            <a:ext cx="7177088" cy="566738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685800"/>
            <a:ext cx="7177088" cy="4041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5075" y="5367338"/>
            <a:ext cx="71770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253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2978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7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42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11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906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406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30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31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62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49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086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E1278-6B0E-467D-916D-C45FC5B37456}" type="datetimeFigureOut">
              <a:rPr lang="ru-RU" smtClean="0"/>
              <a:t>06.11.2015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D6395-797E-413C-9600-9C1CBFDAE8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1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77440" y="2114210"/>
            <a:ext cx="7624689" cy="2387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2"/>
                </a:solidFill>
                <a:latin typeface="Century Gothic" panose="020B0502020202020204" pitchFamily="34" charset="0"/>
              </a:rPr>
              <a:t>Мастер класс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  <a:latin typeface="Candara" panose="020E0502030303020204" pitchFamily="34" charset="0"/>
              </a:rPr>
              <a:t>«Развитие творческих способностей младших школьников через проектную деятельность»</a:t>
            </a:r>
            <a:endParaRPr lang="ru-RU" dirty="0">
              <a:solidFill>
                <a:srgbClr val="FF0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501810"/>
            <a:ext cx="9144000" cy="1655762"/>
          </a:xfrm>
        </p:spPr>
        <p:txBody>
          <a:bodyPr/>
          <a:lstStyle/>
          <a:p>
            <a:r>
              <a:rPr lang="ru-RU" u="sng" dirty="0" smtClean="0"/>
              <a:t>Подготовила</a:t>
            </a:r>
            <a:r>
              <a:rPr lang="ru-RU" dirty="0" smtClean="0"/>
              <a:t> :учитель начальных классов МКОУ СОШ№6</a:t>
            </a:r>
          </a:p>
          <a:p>
            <a:r>
              <a:rPr lang="ru-RU" dirty="0" smtClean="0"/>
              <a:t>Сойкина Евгения Васильевна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884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DFECF7"/>
            </a:gs>
            <a:gs pos="32000">
              <a:schemeClr val="accent1">
                <a:lumMod val="5000"/>
                <a:lumOff val="95000"/>
              </a:schemeClr>
            </a:gs>
            <a:gs pos="76000">
              <a:schemeClr val="accent1">
                <a:lumMod val="45000"/>
                <a:lumOff val="5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387645"/>
            <a:ext cx="9144000" cy="227896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66FF"/>
                </a:solidFill>
                <a:latin typeface="Candara" panose="020E0502030303020204" pitchFamily="34" charset="0"/>
              </a:rPr>
              <a:t>Расскажи мне-я услышу,</a:t>
            </a:r>
            <a:br>
              <a:rPr lang="ru-RU" sz="3600" dirty="0" smtClean="0">
                <a:solidFill>
                  <a:srgbClr val="0066FF"/>
                </a:solidFill>
                <a:latin typeface="Candara" panose="020E0502030303020204" pitchFamily="34" charset="0"/>
              </a:rPr>
            </a:br>
            <a:r>
              <a:rPr lang="ru-RU" sz="3600" dirty="0" smtClean="0">
                <a:solidFill>
                  <a:srgbClr val="0066FF"/>
                </a:solidFill>
                <a:latin typeface="Candara" panose="020E0502030303020204" pitchFamily="34" charset="0"/>
              </a:rPr>
              <a:t>Покажи мне-я запомню,</a:t>
            </a:r>
            <a:br>
              <a:rPr lang="ru-RU" sz="3600" dirty="0" smtClean="0">
                <a:solidFill>
                  <a:srgbClr val="0066FF"/>
                </a:solidFill>
                <a:latin typeface="Candara" panose="020E0502030303020204" pitchFamily="34" charset="0"/>
              </a:rPr>
            </a:br>
            <a:r>
              <a:rPr lang="ru-RU" sz="3600" dirty="0" smtClean="0">
                <a:solidFill>
                  <a:srgbClr val="0066FF"/>
                </a:solidFill>
                <a:latin typeface="Candara" panose="020E0502030303020204" pitchFamily="34" charset="0"/>
              </a:rPr>
              <a:t>Дай мне сделать самому-</a:t>
            </a:r>
            <a:br>
              <a:rPr lang="ru-RU" sz="3600" dirty="0" smtClean="0">
                <a:solidFill>
                  <a:srgbClr val="0066FF"/>
                </a:solidFill>
                <a:latin typeface="Candara" panose="020E0502030303020204" pitchFamily="34" charset="0"/>
              </a:rPr>
            </a:br>
            <a:r>
              <a:rPr lang="ru-RU" sz="3600" dirty="0">
                <a:solidFill>
                  <a:srgbClr val="0066FF"/>
                </a:solidFill>
                <a:latin typeface="Candara" panose="020E0502030303020204" pitchFamily="34" charset="0"/>
              </a:rPr>
              <a:t> </a:t>
            </a:r>
            <a:r>
              <a:rPr lang="ru-RU" sz="3600" dirty="0" smtClean="0">
                <a:solidFill>
                  <a:srgbClr val="0066FF"/>
                </a:solidFill>
                <a:latin typeface="Candara" panose="020E0502030303020204" pitchFamily="34" charset="0"/>
              </a:rPr>
              <a:t>     Я пойму…</a:t>
            </a:r>
            <a:br>
              <a:rPr lang="ru-RU" sz="3600" dirty="0" smtClean="0">
                <a:solidFill>
                  <a:srgbClr val="0066FF"/>
                </a:solidFill>
                <a:latin typeface="Candara" panose="020E0502030303020204" pitchFamily="34" charset="0"/>
              </a:rPr>
            </a:br>
            <a:endParaRPr lang="ru-RU" sz="3600" dirty="0">
              <a:solidFill>
                <a:srgbClr val="0066FF"/>
              </a:solidFill>
              <a:latin typeface="Candara" panose="020E0502030303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10667999" y="3509963"/>
            <a:ext cx="45719" cy="92075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1" y="1913206"/>
            <a:ext cx="3940583" cy="40655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284" y="2268809"/>
            <a:ext cx="3521612" cy="4107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476" y="2015587"/>
            <a:ext cx="3624401" cy="3569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158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2" y="394153"/>
            <a:ext cx="5315987" cy="57220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000" y="939146"/>
            <a:ext cx="5136720" cy="47582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0787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11" y="246503"/>
            <a:ext cx="5320974" cy="601393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661" y="564534"/>
            <a:ext cx="5577028" cy="580531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03520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lank">
  <a:themeElements>
    <a:clrScheme name="Стандартная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</TotalTime>
  <Words>16</Words>
  <Application>Microsoft Office PowerPoint</Application>
  <PresentationFormat>Широкоэкранный</PresentationFormat>
  <Paragraphs>4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Candara</vt:lpstr>
      <vt:lpstr>Century Gothic</vt:lpstr>
      <vt:lpstr>Garamond</vt:lpstr>
      <vt:lpstr>Wingdings 2</vt:lpstr>
      <vt:lpstr>1_Натуральные материалы</vt:lpstr>
      <vt:lpstr>HDOfficeLightV0</vt:lpstr>
      <vt:lpstr>Blank</vt:lpstr>
      <vt:lpstr>     Мастер класс  «Развитие творческих способностей младших школьников через проектную деятельность»</vt:lpstr>
      <vt:lpstr>Расскажи мне-я услышу, Покажи мне-я запомню, Дай мне сделать самому-       Я пойму…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Расскажи мне-я услышу, Покажи мне-я запомню, Дай мне сделать самому-       Я пойму… </dc:title>
  <dc:creator>Admin</dc:creator>
  <cp:lastModifiedBy>Игорь Сойкин</cp:lastModifiedBy>
  <cp:revision>14</cp:revision>
  <dcterms:created xsi:type="dcterms:W3CDTF">2015-10-27T10:49:11Z</dcterms:created>
  <dcterms:modified xsi:type="dcterms:W3CDTF">2015-11-06T11:34:37Z</dcterms:modified>
</cp:coreProperties>
</file>