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1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4" r:id="rId13"/>
    <p:sldId id="277" r:id="rId14"/>
    <p:sldId id="278" r:id="rId15"/>
    <p:sldId id="279" r:id="rId16"/>
    <p:sldId id="280" r:id="rId17"/>
    <p:sldId id="281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4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10D45-7D4C-42B1-B7F8-F9BF67E44E2D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84756-B601-44BF-97DB-C946CD4B4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527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D04-3C79-4694-8187-E8A918C1996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CEC7-2BC5-4DBA-BA1D-7C06E2585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4CEC7-2BC5-4DBA-BA1D-7C06E25850F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 userDrawn="1"/>
        </p:nvSpPr>
        <p:spPr>
          <a:xfrm>
            <a:off x="2483768" y="1052736"/>
            <a:ext cx="5976664" cy="3312368"/>
          </a:xfrm>
          <a:prstGeom prst="horizontalScroll">
            <a:avLst/>
          </a:prstGeom>
          <a:solidFill>
            <a:schemeClr val="accent6">
              <a:lumMod val="75000"/>
              <a:alpha val="79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34" y="2562934"/>
            <a:ext cx="2488081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11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98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FBD1-A661-48E7-8438-866E4A003643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21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1571613"/>
            <a:ext cx="5600712" cy="2286016"/>
          </a:xfrm>
        </p:spPr>
        <p:txBody>
          <a:bodyPr/>
          <a:lstStyle/>
          <a:p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«Артикуляционная гимнастика»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Презентацию подготовила: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учитель-логопед  МКДОУ БГО Детский сад №12общеразвивающего вида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Филиппова Светлана Анатольевна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0436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643206" cy="255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66"/>
            <a:ext cx="3069769" cy="251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14678" y="357166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12.</a:t>
            </a:r>
          </a:p>
          <a:p>
            <a:r>
              <a:rPr lang="ru-RU" dirty="0" smtClean="0"/>
              <a:t>«Пароход гудит»</a:t>
            </a:r>
          </a:p>
          <a:p>
            <a:r>
              <a:rPr lang="ru-RU" dirty="0" smtClean="0"/>
              <a:t>-Губы в улыбке</a:t>
            </a:r>
          </a:p>
          <a:p>
            <a:r>
              <a:rPr lang="ru-RU" dirty="0" smtClean="0"/>
              <a:t>-Открыть рот</a:t>
            </a:r>
          </a:p>
          <a:p>
            <a:r>
              <a:rPr lang="ru-RU" dirty="0" smtClean="0"/>
              <a:t>-С напряжением произнести долгое «</a:t>
            </a:r>
            <a:r>
              <a:rPr lang="ru-RU" dirty="0" err="1" smtClean="0"/>
              <a:t>ы-ы-ы</a:t>
            </a:r>
            <a:r>
              <a:rPr lang="ru-RU" dirty="0" smtClean="0"/>
              <a:t>…»</a:t>
            </a: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929066"/>
            <a:ext cx="2700355" cy="2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6401" y="4000504"/>
            <a:ext cx="3237915" cy="263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14678" y="3857628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13.</a:t>
            </a:r>
          </a:p>
          <a:p>
            <a:r>
              <a:rPr lang="ru-RU" dirty="0" smtClean="0"/>
              <a:t>«Слоник пьет»</a:t>
            </a:r>
          </a:p>
          <a:p>
            <a:r>
              <a:rPr lang="ru-RU" dirty="0" smtClean="0"/>
              <a:t>-Вытянув вперед губы трубочкой, образовать «хоботок слоника».</a:t>
            </a:r>
          </a:p>
          <a:p>
            <a:r>
              <a:rPr lang="ru-RU" dirty="0" smtClean="0"/>
              <a:t>«Набирать водичку»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357166"/>
            <a:ext cx="2500330" cy="228601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14.</a:t>
            </a:r>
            <a:br>
              <a:rPr lang="ru-RU" sz="1800" dirty="0" smtClean="0"/>
            </a:br>
            <a:r>
              <a:rPr lang="ru-RU" sz="1800" dirty="0" smtClean="0"/>
              <a:t>«Индюки болтают»</a:t>
            </a:r>
            <a:br>
              <a:rPr lang="ru-RU" sz="1800" dirty="0" smtClean="0"/>
            </a:br>
            <a:r>
              <a:rPr lang="ru-RU" sz="1800" dirty="0" smtClean="0"/>
              <a:t>-Языком быстро  двигать по верхней губе </a:t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 err="1" smtClean="0"/>
              <a:t>бл-бл-бл-бл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2500330" cy="22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28604"/>
            <a:ext cx="262686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428596" y="4000504"/>
            <a:ext cx="2500330" cy="26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286256"/>
            <a:ext cx="279944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214678" y="3995678"/>
            <a:ext cx="2571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15.</a:t>
            </a:r>
          </a:p>
          <a:p>
            <a:r>
              <a:rPr lang="ru-RU" dirty="0" smtClean="0"/>
              <a:t>«Орешки»</a:t>
            </a:r>
          </a:p>
          <a:p>
            <a:r>
              <a:rPr lang="ru-RU" dirty="0" smtClean="0"/>
              <a:t>-Рот закрыт</a:t>
            </a:r>
          </a:p>
          <a:p>
            <a:r>
              <a:rPr lang="ru-RU" dirty="0" smtClean="0"/>
              <a:t>-Кончик языка с напряжением поочередно упирается в щеки</a:t>
            </a:r>
          </a:p>
          <a:p>
            <a:r>
              <a:rPr lang="ru-RU" dirty="0" smtClean="0"/>
              <a:t>-На щеках образуются твердые шарики- «орешки»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78718"/>
            <a:ext cx="2643207" cy="222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493" y="270483"/>
            <a:ext cx="2696787" cy="230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16168"/>
            <a:ext cx="2643206" cy="251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7" y="4198771"/>
            <a:ext cx="2831276" cy="24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4678" y="285728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16.</a:t>
            </a:r>
          </a:p>
          <a:p>
            <a:r>
              <a:rPr lang="ru-RU" dirty="0" smtClean="0"/>
              <a:t>«Качели»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-Открыть рот</a:t>
            </a:r>
          </a:p>
          <a:p>
            <a:r>
              <a:rPr lang="ru-RU" dirty="0" smtClean="0"/>
              <a:t>-Кончик языка за верхние зубы</a:t>
            </a:r>
          </a:p>
          <a:p>
            <a:r>
              <a:rPr lang="ru-RU" dirty="0" smtClean="0"/>
              <a:t>-Кончик зыка за нижние зубы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4143380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17.</a:t>
            </a:r>
          </a:p>
          <a:p>
            <a:r>
              <a:rPr lang="ru-RU" dirty="0" smtClean="0"/>
              <a:t>«Часики»</a:t>
            </a:r>
          </a:p>
          <a:p>
            <a:r>
              <a:rPr lang="ru-RU" dirty="0" smtClean="0"/>
              <a:t>-Улыбнуться, открыть рот</a:t>
            </a:r>
          </a:p>
          <a:p>
            <a:r>
              <a:rPr lang="ru-RU" dirty="0" smtClean="0"/>
              <a:t>-Кончик языка (как часовую стрелку)</a:t>
            </a:r>
          </a:p>
          <a:p>
            <a:r>
              <a:rPr lang="ru-RU" dirty="0" smtClean="0"/>
              <a:t>переводить из одного уголка рта в другой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1970100" cy="203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500330" cy="204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14612" y="500042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18.</a:t>
            </a:r>
          </a:p>
          <a:p>
            <a:r>
              <a:rPr lang="ru-RU" dirty="0" smtClean="0"/>
              <a:t>«Блинчик»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-Приоткрыть рот</a:t>
            </a:r>
          </a:p>
          <a:p>
            <a:r>
              <a:rPr lang="ru-RU" dirty="0" smtClean="0"/>
              <a:t>-Положить широкий язык на нижнюю губу</a:t>
            </a:r>
            <a:endParaRPr lang="ru-RU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43976"/>
            <a:ext cx="2071702" cy="22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429132"/>
            <a:ext cx="267052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786050" y="4357694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19.</a:t>
            </a:r>
          </a:p>
          <a:p>
            <a:r>
              <a:rPr lang="ru-RU" dirty="0" smtClean="0"/>
              <a:t>«Вкусное варенье»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-Открыть рот</a:t>
            </a:r>
          </a:p>
          <a:p>
            <a:r>
              <a:rPr lang="ru-RU" dirty="0" smtClean="0"/>
              <a:t>-Широким язычком в форме «чашечки» облизать верхнюю губу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197114" cy="217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85728"/>
            <a:ext cx="2643206" cy="218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57694"/>
            <a:ext cx="2357454" cy="226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1522" y="4500570"/>
            <a:ext cx="2532793" cy="212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14612" y="214290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20.</a:t>
            </a:r>
          </a:p>
          <a:p>
            <a:r>
              <a:rPr lang="ru-RU" dirty="0" smtClean="0"/>
              <a:t>«Шарик»</a:t>
            </a:r>
          </a:p>
          <a:p>
            <a:r>
              <a:rPr lang="ru-RU" dirty="0" smtClean="0"/>
              <a:t>-Надуть щеки</a:t>
            </a:r>
          </a:p>
          <a:p>
            <a:r>
              <a:rPr lang="ru-RU" dirty="0" smtClean="0"/>
              <a:t>-Сдуть щеки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4357694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21.</a:t>
            </a:r>
          </a:p>
          <a:p>
            <a:r>
              <a:rPr lang="ru-RU" dirty="0" smtClean="0"/>
              <a:t>«Гармошка»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-Сделать «грибочек» (т.е. присосать широкий язык к нёбу)</a:t>
            </a:r>
          </a:p>
          <a:p>
            <a:r>
              <a:rPr lang="ru-RU" dirty="0" smtClean="0"/>
              <a:t>-Не отрывая языка, открывать и закрывать рот (зубы не смыкать)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214578" cy="210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66"/>
            <a:ext cx="2428892" cy="207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429132"/>
            <a:ext cx="2214578" cy="219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429132"/>
            <a:ext cx="273968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14612" y="285728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22.</a:t>
            </a:r>
          </a:p>
          <a:p>
            <a:r>
              <a:rPr lang="ru-RU" dirty="0" smtClean="0"/>
              <a:t>«Барабанщик»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-Открыть рот</a:t>
            </a:r>
          </a:p>
          <a:p>
            <a:r>
              <a:rPr lang="ru-RU" dirty="0" smtClean="0"/>
              <a:t>-Кончик языка за верхними зубами : «</a:t>
            </a:r>
            <a:r>
              <a:rPr lang="ru-RU" dirty="0" err="1" smtClean="0"/>
              <a:t>дэ-дэ-дэ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4429132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Парашютик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-На кончик носа положить ватку</a:t>
            </a:r>
          </a:p>
          <a:p>
            <a:r>
              <a:rPr lang="ru-RU" dirty="0" smtClean="0"/>
              <a:t>-Широким языком в форме «</a:t>
            </a:r>
            <a:r>
              <a:rPr lang="ru-RU" dirty="0" err="1" smtClean="0"/>
              <a:t>чащечки</a:t>
            </a:r>
            <a:r>
              <a:rPr lang="ru-RU" dirty="0" smtClean="0"/>
              <a:t>», прижатым к верхней губе, сдуть ватку с носа вверх.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328878" cy="242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00174"/>
            <a:ext cx="304903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00364" y="1500174"/>
            <a:ext cx="25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24.</a:t>
            </a:r>
          </a:p>
          <a:p>
            <a:r>
              <a:rPr lang="ru-RU" dirty="0" smtClean="0"/>
              <a:t>«Загнать мяч в ворота»</a:t>
            </a:r>
          </a:p>
          <a:p>
            <a:r>
              <a:rPr lang="ru-RU" dirty="0" smtClean="0"/>
              <a:t>-«Вытолкнуть» широкий язык между губами </a:t>
            </a:r>
          </a:p>
          <a:p>
            <a:r>
              <a:rPr lang="ru-RU" dirty="0" smtClean="0"/>
              <a:t>(словно загоняешь мяч в ворота)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281009707_trulyal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0710"/>
            <a:ext cx="8715436" cy="648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286388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Спасибо за просмотр!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Авторская работа с использованием картинок с сайта: </a:t>
            </a:r>
            <a:r>
              <a:rPr lang="en-US" dirty="0" smtClean="0"/>
              <a:t>www.google.ru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67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артикуляционная гимнастика?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Гимнастика для рук, ног- дело нам привычное и знакомое.</a:t>
            </a:r>
          </a:p>
          <a:p>
            <a:r>
              <a:rPr lang="ru-RU" dirty="0" smtClean="0"/>
              <a:t>Понятно ведь, для чего мы тренируем мышцы- чтобы они стали сильными, ловкими, подвижными.</a:t>
            </a:r>
          </a:p>
          <a:p>
            <a:r>
              <a:rPr lang="ru-RU" dirty="0" smtClean="0"/>
              <a:t>А вот зачем язык тренировать, ведь он и так «без костей»?</a:t>
            </a:r>
          </a:p>
          <a:p>
            <a:r>
              <a:rPr lang="ru-RU" dirty="0" smtClean="0"/>
              <a:t>Оказывается, язык- главная мышца органов речи. И для него, как и для всякой мышцы, гимнастика просто необходима. Ведь язык должен быть достаточно хорошо развит, чтобы выполнять тонкие целенаправленные движения, именуемые звукопроизношением. Недостатки произношения отягощают эмоционально-психическое состояние ребенка, мешают ему развиваться и общаться со сверстниками.</a:t>
            </a:r>
          </a:p>
          <a:p>
            <a:r>
              <a:rPr lang="ru-RU" dirty="0" smtClean="0"/>
              <a:t>Чтобы эта проблема не возникала у ребенка в дальнейшем, стоит начать заниматься артикуляционной гимнастикой как можно раньше.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714356"/>
            <a:ext cx="82153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Детям двух, трех, четырех лет артикуляционная гимнастика поможет быстрее «поставить» правильное звукопроизношение.</a:t>
            </a:r>
          </a:p>
          <a:p>
            <a:r>
              <a:rPr lang="ru-RU" sz="2800" dirty="0" smtClean="0"/>
              <a:t>Дети пяти, шести лет и далее смогут при помощи артикуляционной гимнастики во многом преодолеть уже сложившиеся нарушения произношения.</a:t>
            </a:r>
          </a:p>
          <a:p>
            <a:endParaRPr lang="ru-RU" sz="2800" dirty="0" smtClean="0"/>
          </a:p>
          <a:p>
            <a:r>
              <a:rPr lang="ru-RU" sz="2800" dirty="0" smtClean="0"/>
              <a:t>Поначалу артикуляционную гимнастику необходимо выполнять перед зеркалом. </a:t>
            </a:r>
          </a:p>
          <a:p>
            <a:r>
              <a:rPr lang="ru-RU" sz="2800" dirty="0" smtClean="0"/>
              <a:t>Будьте терпеливы, ласковы и спокойны, и все получится.</a:t>
            </a:r>
          </a:p>
          <a:p>
            <a:r>
              <a:rPr lang="ru-RU" sz="2800" dirty="0" smtClean="0"/>
              <a:t>Занимайтесь с ребенком ежедневно по 5-7 минут.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Начнем выполнять артикуляционную гимнастику: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1909775" cy="189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28926" y="1714488"/>
            <a:ext cx="250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</a:t>
            </a:r>
          </a:p>
          <a:p>
            <a:r>
              <a:rPr lang="ru-RU" sz="2000" dirty="0" smtClean="0"/>
              <a:t>«Окошко»</a:t>
            </a:r>
          </a:p>
          <a:p>
            <a:r>
              <a:rPr lang="ru-RU" sz="2000" dirty="0" smtClean="0"/>
              <a:t>-Широко открыть рот – «жарко»</a:t>
            </a:r>
          </a:p>
          <a:p>
            <a:r>
              <a:rPr lang="ru-RU" sz="2000" dirty="0" smtClean="0"/>
              <a:t>-Закрыть рот – «холодно»</a:t>
            </a:r>
            <a:endParaRPr lang="ru-RU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85926"/>
            <a:ext cx="2206937" cy="179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2554304" cy="249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143240" y="642918"/>
            <a:ext cx="2786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</a:p>
          <a:p>
            <a:r>
              <a:rPr lang="ru-RU" dirty="0" smtClean="0"/>
              <a:t>«Чистим зубки»</a:t>
            </a:r>
          </a:p>
          <a:p>
            <a:r>
              <a:rPr lang="ru-RU" dirty="0" smtClean="0"/>
              <a:t>-Улыбнуться, открыть рот</a:t>
            </a:r>
          </a:p>
          <a:p>
            <a:r>
              <a:rPr lang="ru-RU" dirty="0" smtClean="0"/>
              <a:t>-Кончиком языка с внутренней стороны «почистить» поочередно нижние и верхние зубы.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642918"/>
            <a:ext cx="29669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2571768" cy="255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71802" y="3571876"/>
            <a:ext cx="2928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</a:p>
          <a:p>
            <a:r>
              <a:rPr lang="ru-RU" dirty="0" smtClean="0"/>
              <a:t>«Месим тесто»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-Пошлепать языком между губами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пя-пя-пя-пя-пя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-Покусать кончик языка зубками</a:t>
            </a:r>
          </a:p>
          <a:p>
            <a:r>
              <a:rPr lang="ru-RU" dirty="0" smtClean="0"/>
              <a:t>(Чередовать эти два движения)</a:t>
            </a:r>
            <a:endParaRPr lang="ru-RU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66" y="4071942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2571768" cy="251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1"/>
            <a:ext cx="2571768" cy="255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8604"/>
            <a:ext cx="3154108" cy="251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929066"/>
            <a:ext cx="3114695" cy="263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4678" y="500042"/>
            <a:ext cx="27542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</a:t>
            </a:r>
          </a:p>
          <a:p>
            <a:r>
              <a:rPr lang="ru-RU" dirty="0" smtClean="0"/>
              <a:t>«Чашечка»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-Широко открыть рот</a:t>
            </a:r>
          </a:p>
          <a:p>
            <a:r>
              <a:rPr lang="ru-RU" dirty="0" smtClean="0"/>
              <a:t>-Высунуть широкий язык </a:t>
            </a:r>
          </a:p>
          <a:p>
            <a:r>
              <a:rPr lang="ru-RU" dirty="0" smtClean="0"/>
              <a:t>-Придать ему форму </a:t>
            </a:r>
          </a:p>
          <a:p>
            <a:r>
              <a:rPr lang="ru-RU" dirty="0" smtClean="0"/>
              <a:t>«чашечки»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7554" y="4214818"/>
            <a:ext cx="18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</a:t>
            </a:r>
          </a:p>
          <a:p>
            <a:r>
              <a:rPr lang="ru-RU" dirty="0" smtClean="0"/>
              <a:t>«Дудочка»</a:t>
            </a:r>
          </a:p>
          <a:p>
            <a:r>
              <a:rPr lang="ru-RU" dirty="0" smtClean="0"/>
              <a:t>-С напряжением вытянуть губы</a:t>
            </a:r>
          </a:p>
          <a:p>
            <a:r>
              <a:rPr lang="ru-RU" dirty="0" smtClean="0"/>
              <a:t>(зубы сомкнуты)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481279" cy="244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7166"/>
            <a:ext cx="272725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00364" y="357166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</a:t>
            </a:r>
          </a:p>
          <a:p>
            <a:r>
              <a:rPr lang="ru-RU" dirty="0" smtClean="0"/>
              <a:t>«Заборчик»</a:t>
            </a:r>
          </a:p>
          <a:p>
            <a:r>
              <a:rPr lang="ru-RU" dirty="0" smtClean="0"/>
              <a:t>-Улыбнуться, с напряжением обнажив сомкнутые зубы</a:t>
            </a: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2571768" cy="2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214818"/>
            <a:ext cx="2832118" cy="235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14678" y="4214818"/>
            <a:ext cx="2428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</a:t>
            </a:r>
          </a:p>
          <a:p>
            <a:r>
              <a:rPr lang="ru-RU" dirty="0" smtClean="0"/>
              <a:t>«Маляр»</a:t>
            </a:r>
          </a:p>
          <a:p>
            <a:r>
              <a:rPr lang="ru-RU" dirty="0" smtClean="0"/>
              <a:t>-Губы в улыбке</a:t>
            </a:r>
          </a:p>
          <a:p>
            <a:r>
              <a:rPr lang="ru-RU" dirty="0" smtClean="0"/>
              <a:t>-Приоткрыть рот</a:t>
            </a:r>
          </a:p>
          <a:p>
            <a:r>
              <a:rPr lang="ru-RU" dirty="0" smtClean="0"/>
              <a:t>-Кончиком языка «покрасить» (погладить) нёбо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643206" cy="262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71480"/>
            <a:ext cx="306162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2643206" cy="262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071942"/>
            <a:ext cx="3071834" cy="25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4678" y="571480"/>
            <a:ext cx="2071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</a:t>
            </a:r>
          </a:p>
          <a:p>
            <a:r>
              <a:rPr lang="ru-RU" dirty="0" smtClean="0"/>
              <a:t>«Грибочек»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Поцокать</a:t>
            </a:r>
            <a:r>
              <a:rPr lang="ru-RU" dirty="0" smtClean="0"/>
              <a:t>  </a:t>
            </a:r>
            <a:r>
              <a:rPr lang="ru-RU" dirty="0" smtClean="0"/>
              <a:t>языком, (будто едешь на лошадке)</a:t>
            </a:r>
          </a:p>
          <a:p>
            <a:r>
              <a:rPr lang="ru-RU" dirty="0" smtClean="0"/>
              <a:t>-Присосать к небу широкий язык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3995678"/>
            <a:ext cx="235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9.</a:t>
            </a:r>
          </a:p>
          <a:p>
            <a:r>
              <a:rPr lang="ru-RU" dirty="0" smtClean="0"/>
              <a:t>«Киска»</a:t>
            </a:r>
          </a:p>
          <a:p>
            <a:r>
              <a:rPr lang="ru-RU" dirty="0" smtClean="0"/>
              <a:t>-Губы в улыбке, рот открыт</a:t>
            </a:r>
          </a:p>
          <a:p>
            <a:r>
              <a:rPr lang="ru-RU" dirty="0" smtClean="0"/>
              <a:t>-Кончик языка упирается в нижние зубы</a:t>
            </a:r>
          </a:p>
          <a:p>
            <a:r>
              <a:rPr lang="ru-RU" dirty="0" smtClean="0"/>
              <a:t>-Выгнуть язык горкой, упираясь кончиком языка в нижние зубы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286016" cy="21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85728"/>
            <a:ext cx="2580487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74462"/>
            <a:ext cx="2357454" cy="232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429132"/>
            <a:ext cx="26053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86050" y="428604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10.</a:t>
            </a:r>
          </a:p>
          <a:p>
            <a:r>
              <a:rPr lang="ru-RU" dirty="0" smtClean="0"/>
              <a:t>«Поймаем мышку»</a:t>
            </a:r>
          </a:p>
          <a:p>
            <a:r>
              <a:rPr lang="ru-RU" dirty="0" smtClean="0"/>
              <a:t>-Губы в улыбке</a:t>
            </a:r>
          </a:p>
          <a:p>
            <a:r>
              <a:rPr lang="ru-RU" dirty="0" smtClean="0"/>
              <a:t>-Произнести «а-а» и прикусить широкий кончик языка </a:t>
            </a:r>
          </a:p>
          <a:p>
            <a:r>
              <a:rPr lang="ru-RU" dirty="0" smtClean="0"/>
              <a:t>( поймали мышку за хвостик)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4286256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11.</a:t>
            </a:r>
          </a:p>
          <a:p>
            <a:r>
              <a:rPr lang="ru-RU" dirty="0" smtClean="0"/>
              <a:t>«Лошадка»</a:t>
            </a:r>
          </a:p>
          <a:p>
            <a:r>
              <a:rPr lang="ru-RU" dirty="0" smtClean="0"/>
              <a:t>-Вытянуть губы</a:t>
            </a:r>
          </a:p>
          <a:p>
            <a:r>
              <a:rPr lang="ru-RU" dirty="0" smtClean="0"/>
              <a:t>-Приоткрыть рот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Покоцать</a:t>
            </a:r>
            <a:r>
              <a:rPr lang="ru-RU" dirty="0" smtClean="0"/>
              <a:t> узким «языком»</a:t>
            </a:r>
          </a:p>
          <a:p>
            <a:r>
              <a:rPr lang="ru-RU" dirty="0" smtClean="0"/>
              <a:t>(как цокают копытами лошадки)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730</Words>
  <Application>Microsoft Office PowerPoint</Application>
  <PresentationFormat>Экран (4:3)</PresentationFormat>
  <Paragraphs>132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на тему: «Артикуляционная гимнастика»</vt:lpstr>
      <vt:lpstr>Что такое артикуляционная гимнастика?</vt:lpstr>
      <vt:lpstr>Слайд 3</vt:lpstr>
      <vt:lpstr>Начнем выполнять артикуляционную гимнастику:</vt:lpstr>
      <vt:lpstr>Слайд 5</vt:lpstr>
      <vt:lpstr>Слайд 6</vt:lpstr>
      <vt:lpstr>Слайд 7</vt:lpstr>
      <vt:lpstr>Слайд 8</vt:lpstr>
      <vt:lpstr>Слайд 9</vt:lpstr>
      <vt:lpstr>Слайд 10</vt:lpstr>
      <vt:lpstr>14. «Индюки болтают» -Языком быстро  двигать по верхней губе  «бл-бл-бл-бл»</vt:lpstr>
      <vt:lpstr>Слайд 12</vt:lpstr>
      <vt:lpstr>Слайд 13</vt:lpstr>
      <vt:lpstr>Слайд 14</vt:lpstr>
      <vt:lpstr>Слайд 15</vt:lpstr>
      <vt:lpstr>Слайд 16</vt:lpstr>
      <vt:lpstr>Слайд 17</vt:lpstr>
      <vt:lpstr>Авторская работа с использованием картинок с сайта: www.google.ru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Света</cp:lastModifiedBy>
  <cp:revision>31</cp:revision>
  <dcterms:created xsi:type="dcterms:W3CDTF">2012-07-06T14:37:40Z</dcterms:created>
  <dcterms:modified xsi:type="dcterms:W3CDTF">2013-07-05T19:03:22Z</dcterms:modified>
</cp:coreProperties>
</file>