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2" r:id="rId3"/>
    <p:sldId id="261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5" r:id="rId18"/>
    <p:sldId id="276" r:id="rId19"/>
    <p:sldId id="277" r:id="rId20"/>
    <p:sldId id="279" r:id="rId21"/>
    <p:sldId id="278" r:id="rId22"/>
    <p:sldId id="280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F5971-74FC-4B40-B03B-E0E4D478469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18ACA855-9987-4D58-B0A3-EB64D1B68F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Х 4</a:t>
          </a:r>
        </a:p>
      </dgm:t>
    </dgm:pt>
    <dgm:pt modelId="{A0CC37E0-96CF-48C4-8FA4-D8AAA3D9D520}" type="parTrans" cxnId="{0A921F82-2408-455E-A404-8A23995E0B96}">
      <dgm:prSet/>
      <dgm:spPr/>
    </dgm:pt>
    <dgm:pt modelId="{4C8EBB22-24D4-4B95-980E-1D1923B94CD0}" type="sibTrans" cxnId="{0A921F82-2408-455E-A404-8A23995E0B96}">
      <dgm:prSet/>
      <dgm:spPr/>
    </dgm:pt>
    <dgm:pt modelId="{9460113F-CD7C-4000-A40C-24EFA33B6C5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2</a:t>
          </a:r>
        </a:p>
      </dgm:t>
    </dgm:pt>
    <dgm:pt modelId="{62305F59-3F75-4B1D-A1D4-39F0D159F3E2}" type="parTrans" cxnId="{1AAFC98A-1CE1-43E5-AA83-3EC13D8E7802}">
      <dgm:prSet/>
      <dgm:spPr/>
      <dgm:t>
        <a:bodyPr/>
        <a:lstStyle/>
        <a:p>
          <a:endParaRPr lang="ru-RU"/>
        </a:p>
      </dgm:t>
    </dgm:pt>
    <dgm:pt modelId="{D633D982-4425-4ECC-9E8B-EA457DF7D503}" type="sibTrans" cxnId="{1AAFC98A-1CE1-43E5-AA83-3EC13D8E7802}">
      <dgm:prSet/>
      <dgm:spPr/>
    </dgm:pt>
    <dgm:pt modelId="{8F37A3C6-15C2-4AB6-A16D-822185B789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3</a:t>
          </a:r>
        </a:p>
      </dgm:t>
    </dgm:pt>
    <dgm:pt modelId="{5BEDFD08-3D83-48F0-945E-2D8D21C36ED0}" type="parTrans" cxnId="{800AEC67-9DEE-4122-9CE6-9548B09302C0}">
      <dgm:prSet/>
      <dgm:spPr/>
      <dgm:t>
        <a:bodyPr/>
        <a:lstStyle/>
        <a:p>
          <a:endParaRPr lang="ru-RU"/>
        </a:p>
      </dgm:t>
    </dgm:pt>
    <dgm:pt modelId="{9D49DD98-036D-473B-A92B-5BDDAF3462D7}" type="sibTrans" cxnId="{800AEC67-9DEE-4122-9CE6-9548B09302C0}">
      <dgm:prSet/>
      <dgm:spPr/>
    </dgm:pt>
    <dgm:pt modelId="{45C847B9-70F5-44E2-BC02-1C58A1C0390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6</a:t>
          </a:r>
        </a:p>
      </dgm:t>
    </dgm:pt>
    <dgm:pt modelId="{276B33D0-38F0-4414-BBDF-91C6D4A5FE98}" type="parTrans" cxnId="{DD19EC63-0C06-46D0-9D3D-2F73ADE6E002}">
      <dgm:prSet/>
      <dgm:spPr/>
      <dgm:t>
        <a:bodyPr/>
        <a:lstStyle/>
        <a:p>
          <a:endParaRPr lang="ru-RU"/>
        </a:p>
      </dgm:t>
    </dgm:pt>
    <dgm:pt modelId="{62412423-8474-414C-922C-4B46B243BEE3}" type="sibTrans" cxnId="{DD19EC63-0C06-46D0-9D3D-2F73ADE6E002}">
      <dgm:prSet/>
      <dgm:spPr/>
    </dgm:pt>
    <dgm:pt modelId="{7476F9E6-C6CD-4539-A661-E1E1C920195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4</a:t>
          </a:r>
        </a:p>
      </dgm:t>
    </dgm:pt>
    <dgm:pt modelId="{4B48616F-03DC-445B-A0D0-9176847FB0D4}" type="parTrans" cxnId="{AEF6A55B-1048-4950-89EF-DE15D87AC9C7}">
      <dgm:prSet/>
      <dgm:spPr/>
      <dgm:t>
        <a:bodyPr/>
        <a:lstStyle/>
        <a:p>
          <a:endParaRPr lang="ru-RU"/>
        </a:p>
      </dgm:t>
    </dgm:pt>
    <dgm:pt modelId="{D07464CC-1B7E-4924-8E72-6EF6F845FC33}" type="sibTrans" cxnId="{AEF6A55B-1048-4950-89EF-DE15D87AC9C7}">
      <dgm:prSet/>
      <dgm:spPr/>
    </dgm:pt>
    <dgm:pt modelId="{BE4DE500-C914-4487-9D5F-D56ED9AC31F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8</a:t>
          </a:r>
        </a:p>
      </dgm:t>
    </dgm:pt>
    <dgm:pt modelId="{97588A49-7626-4277-A97F-CCC0AF8BCBD2}" type="parTrans" cxnId="{4F86A35C-BBDA-4FE4-A4E8-506FE051DE7D}">
      <dgm:prSet/>
      <dgm:spPr/>
      <dgm:t>
        <a:bodyPr/>
        <a:lstStyle/>
        <a:p>
          <a:endParaRPr lang="ru-RU"/>
        </a:p>
      </dgm:t>
    </dgm:pt>
    <dgm:pt modelId="{63F799F1-54FA-47FC-909B-B109B0981C27}" type="sibTrans" cxnId="{4F86A35C-BBDA-4FE4-A4E8-506FE051DE7D}">
      <dgm:prSet/>
      <dgm:spPr/>
    </dgm:pt>
    <dgm:pt modelId="{9197EBA2-950A-4A16-99AB-45A001D6401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12</a:t>
          </a:r>
        </a:p>
      </dgm:t>
    </dgm:pt>
    <dgm:pt modelId="{B8D8F254-DA2E-4346-9391-07797FA5C584}" type="parTrans" cxnId="{30174892-E3C9-4A4F-AC1D-AE03B4E1BEB1}">
      <dgm:prSet/>
      <dgm:spPr/>
      <dgm:t>
        <a:bodyPr/>
        <a:lstStyle/>
        <a:p>
          <a:endParaRPr lang="ru-RU"/>
        </a:p>
      </dgm:t>
    </dgm:pt>
    <dgm:pt modelId="{1B2AFB06-1730-4423-95DA-2049007F9AE4}" type="sibTrans" cxnId="{30174892-E3C9-4A4F-AC1D-AE03B4E1BEB1}">
      <dgm:prSet/>
      <dgm:spPr/>
    </dgm:pt>
    <dgm:pt modelId="{582AEBD6-B352-4101-88C3-CF1DE3468C3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24</a:t>
          </a:r>
        </a:p>
      </dgm:t>
    </dgm:pt>
    <dgm:pt modelId="{9D3AE722-A87F-4A1F-AEBB-9D66CCC9E16F}" type="parTrans" cxnId="{F8B3BE08-0E6A-4662-AAD8-F3E992217480}">
      <dgm:prSet/>
      <dgm:spPr/>
      <dgm:t>
        <a:bodyPr/>
        <a:lstStyle/>
        <a:p>
          <a:endParaRPr lang="ru-RU"/>
        </a:p>
      </dgm:t>
    </dgm:pt>
    <dgm:pt modelId="{023BB65D-DD06-4A44-8C82-65EB83177DF8}" type="sibTrans" cxnId="{F8B3BE08-0E6A-4662-AAD8-F3E992217480}">
      <dgm:prSet/>
      <dgm:spPr/>
    </dgm:pt>
    <dgm:pt modelId="{5E3C433C-9B5A-4F1F-BDB2-895493B231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22</a:t>
          </a:r>
        </a:p>
      </dgm:t>
    </dgm:pt>
    <dgm:pt modelId="{2EC6ED57-58EB-46B1-93F2-4A310C9EBA14}" type="parTrans" cxnId="{8713763E-A81F-49F5-98F5-1EE614AC652A}">
      <dgm:prSet/>
      <dgm:spPr/>
      <dgm:t>
        <a:bodyPr/>
        <a:lstStyle/>
        <a:p>
          <a:endParaRPr lang="ru-RU"/>
        </a:p>
      </dgm:t>
    </dgm:pt>
    <dgm:pt modelId="{E7088DBA-467B-44F8-A3B9-B7E375004D7C}" type="sibTrans" cxnId="{8713763E-A81F-49F5-98F5-1EE614AC652A}">
      <dgm:prSet/>
      <dgm:spPr/>
    </dgm:pt>
    <dgm:pt modelId="{66E29FA5-5B7A-45AA-B51B-FD7AB4B7315F}" type="pres">
      <dgm:prSet presAssocID="{16AF5971-74FC-4B40-B03B-E0E4D478469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76111E-E0A1-4BD7-851F-DF744BEB74D7}" type="pres">
      <dgm:prSet presAssocID="{18ACA855-9987-4D58-B0A3-EB64D1B68F49}" presName="centerShape" presStyleLbl="node0" presStyleIdx="0" presStyleCnt="1"/>
      <dgm:spPr/>
      <dgm:t>
        <a:bodyPr/>
        <a:lstStyle/>
        <a:p>
          <a:endParaRPr lang="ru-RU"/>
        </a:p>
      </dgm:t>
    </dgm:pt>
    <dgm:pt modelId="{171F259A-D54F-49B1-A5C5-5D4520367E3F}" type="pres">
      <dgm:prSet presAssocID="{62305F59-3F75-4B1D-A1D4-39F0D159F3E2}" presName="Name9" presStyleLbl="parChTrans1D2" presStyleIdx="0" presStyleCnt="8"/>
      <dgm:spPr/>
      <dgm:t>
        <a:bodyPr/>
        <a:lstStyle/>
        <a:p>
          <a:endParaRPr lang="ru-RU"/>
        </a:p>
      </dgm:t>
    </dgm:pt>
    <dgm:pt modelId="{893857FC-EADA-4723-BFA2-42DD955D22E0}" type="pres">
      <dgm:prSet presAssocID="{62305F59-3F75-4B1D-A1D4-39F0D159F3E2}" presName="connTx" presStyleLbl="parChTrans1D2" presStyleIdx="0" presStyleCnt="8"/>
      <dgm:spPr/>
      <dgm:t>
        <a:bodyPr/>
        <a:lstStyle/>
        <a:p>
          <a:endParaRPr lang="ru-RU"/>
        </a:p>
      </dgm:t>
    </dgm:pt>
    <dgm:pt modelId="{BEF3EB07-7F09-4D58-B621-D609205D310C}" type="pres">
      <dgm:prSet presAssocID="{9460113F-CD7C-4000-A40C-24EFA33B6C5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B510-BFCC-498D-B8EB-5786B60CCE2D}" type="pres">
      <dgm:prSet presAssocID="{5BEDFD08-3D83-48F0-945E-2D8D21C36ED0}" presName="Name9" presStyleLbl="parChTrans1D2" presStyleIdx="1" presStyleCnt="8"/>
      <dgm:spPr/>
      <dgm:t>
        <a:bodyPr/>
        <a:lstStyle/>
        <a:p>
          <a:endParaRPr lang="ru-RU"/>
        </a:p>
      </dgm:t>
    </dgm:pt>
    <dgm:pt modelId="{414FDD65-51FA-437D-9184-1D6FCBD30CC5}" type="pres">
      <dgm:prSet presAssocID="{5BEDFD08-3D83-48F0-945E-2D8D21C36ED0}" presName="connTx" presStyleLbl="parChTrans1D2" presStyleIdx="1" presStyleCnt="8"/>
      <dgm:spPr/>
      <dgm:t>
        <a:bodyPr/>
        <a:lstStyle/>
        <a:p>
          <a:endParaRPr lang="ru-RU"/>
        </a:p>
      </dgm:t>
    </dgm:pt>
    <dgm:pt modelId="{57E8DB14-C335-4CC0-B5FA-8475624E39D8}" type="pres">
      <dgm:prSet presAssocID="{8F37A3C6-15C2-4AB6-A16D-822185B7891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FB81C-2104-46CB-821A-BB3DB7C02FE2}" type="pres">
      <dgm:prSet presAssocID="{276B33D0-38F0-4414-BBDF-91C6D4A5FE98}" presName="Name9" presStyleLbl="parChTrans1D2" presStyleIdx="2" presStyleCnt="8"/>
      <dgm:spPr/>
      <dgm:t>
        <a:bodyPr/>
        <a:lstStyle/>
        <a:p>
          <a:endParaRPr lang="ru-RU"/>
        </a:p>
      </dgm:t>
    </dgm:pt>
    <dgm:pt modelId="{45C4463B-22FB-44C5-930C-7EF594BBD3C9}" type="pres">
      <dgm:prSet presAssocID="{276B33D0-38F0-4414-BBDF-91C6D4A5FE98}" presName="connTx" presStyleLbl="parChTrans1D2" presStyleIdx="2" presStyleCnt="8"/>
      <dgm:spPr/>
      <dgm:t>
        <a:bodyPr/>
        <a:lstStyle/>
        <a:p>
          <a:endParaRPr lang="ru-RU"/>
        </a:p>
      </dgm:t>
    </dgm:pt>
    <dgm:pt modelId="{9A700379-BEAC-41C0-B8EC-3A647D5035ED}" type="pres">
      <dgm:prSet presAssocID="{45C847B9-70F5-44E2-BC02-1C58A1C0390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3BCCA-A4B8-4CA6-B853-B15B392C1137}" type="pres">
      <dgm:prSet presAssocID="{4B48616F-03DC-445B-A0D0-9176847FB0D4}" presName="Name9" presStyleLbl="parChTrans1D2" presStyleIdx="3" presStyleCnt="8"/>
      <dgm:spPr/>
      <dgm:t>
        <a:bodyPr/>
        <a:lstStyle/>
        <a:p>
          <a:endParaRPr lang="ru-RU"/>
        </a:p>
      </dgm:t>
    </dgm:pt>
    <dgm:pt modelId="{845969E4-FFB1-4D5C-98EF-19708E832EE2}" type="pres">
      <dgm:prSet presAssocID="{4B48616F-03DC-445B-A0D0-9176847FB0D4}" presName="connTx" presStyleLbl="parChTrans1D2" presStyleIdx="3" presStyleCnt="8"/>
      <dgm:spPr/>
      <dgm:t>
        <a:bodyPr/>
        <a:lstStyle/>
        <a:p>
          <a:endParaRPr lang="ru-RU"/>
        </a:p>
      </dgm:t>
    </dgm:pt>
    <dgm:pt modelId="{6C53F7CD-C814-4D4B-A821-076E3B8699A9}" type="pres">
      <dgm:prSet presAssocID="{7476F9E6-C6CD-4539-A661-E1E1C920195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A16AE-E133-4324-B633-374BF9FF0C16}" type="pres">
      <dgm:prSet presAssocID="{97588A49-7626-4277-A97F-CCC0AF8BCBD2}" presName="Name9" presStyleLbl="parChTrans1D2" presStyleIdx="4" presStyleCnt="8"/>
      <dgm:spPr/>
      <dgm:t>
        <a:bodyPr/>
        <a:lstStyle/>
        <a:p>
          <a:endParaRPr lang="ru-RU"/>
        </a:p>
      </dgm:t>
    </dgm:pt>
    <dgm:pt modelId="{D1AA1514-EFE2-48E6-9587-27B56749B1CC}" type="pres">
      <dgm:prSet presAssocID="{97588A49-7626-4277-A97F-CCC0AF8BCBD2}" presName="connTx" presStyleLbl="parChTrans1D2" presStyleIdx="4" presStyleCnt="8"/>
      <dgm:spPr/>
      <dgm:t>
        <a:bodyPr/>
        <a:lstStyle/>
        <a:p>
          <a:endParaRPr lang="ru-RU"/>
        </a:p>
      </dgm:t>
    </dgm:pt>
    <dgm:pt modelId="{697E17AC-8A18-4C5D-B953-DB17B7BBC55A}" type="pres">
      <dgm:prSet presAssocID="{BE4DE500-C914-4487-9D5F-D56ED9AC31F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20244-AAD6-4D9F-9AAD-F243F6CB3B69}" type="pres">
      <dgm:prSet presAssocID="{B8D8F254-DA2E-4346-9391-07797FA5C584}" presName="Name9" presStyleLbl="parChTrans1D2" presStyleIdx="5" presStyleCnt="8"/>
      <dgm:spPr/>
      <dgm:t>
        <a:bodyPr/>
        <a:lstStyle/>
        <a:p>
          <a:endParaRPr lang="ru-RU"/>
        </a:p>
      </dgm:t>
    </dgm:pt>
    <dgm:pt modelId="{5B586644-619E-4EBE-A62E-3BC073B64737}" type="pres">
      <dgm:prSet presAssocID="{B8D8F254-DA2E-4346-9391-07797FA5C584}" presName="connTx" presStyleLbl="parChTrans1D2" presStyleIdx="5" presStyleCnt="8"/>
      <dgm:spPr/>
      <dgm:t>
        <a:bodyPr/>
        <a:lstStyle/>
        <a:p>
          <a:endParaRPr lang="ru-RU"/>
        </a:p>
      </dgm:t>
    </dgm:pt>
    <dgm:pt modelId="{318CDC77-7354-4586-A340-2400D2BDBA07}" type="pres">
      <dgm:prSet presAssocID="{9197EBA2-950A-4A16-99AB-45A001D6401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720EA-6FE2-485C-A776-9237C7E61073}" type="pres">
      <dgm:prSet presAssocID="{9D3AE722-A87F-4A1F-AEBB-9D66CCC9E16F}" presName="Name9" presStyleLbl="parChTrans1D2" presStyleIdx="6" presStyleCnt="8"/>
      <dgm:spPr/>
      <dgm:t>
        <a:bodyPr/>
        <a:lstStyle/>
        <a:p>
          <a:endParaRPr lang="ru-RU"/>
        </a:p>
      </dgm:t>
    </dgm:pt>
    <dgm:pt modelId="{871E80ED-DFFC-4F6B-B1CC-4DE1FF237193}" type="pres">
      <dgm:prSet presAssocID="{9D3AE722-A87F-4A1F-AEBB-9D66CCC9E16F}" presName="connTx" presStyleLbl="parChTrans1D2" presStyleIdx="6" presStyleCnt="8"/>
      <dgm:spPr/>
      <dgm:t>
        <a:bodyPr/>
        <a:lstStyle/>
        <a:p>
          <a:endParaRPr lang="ru-RU"/>
        </a:p>
      </dgm:t>
    </dgm:pt>
    <dgm:pt modelId="{ED381AEB-DCFE-463B-AE94-0C41D23CB8B9}" type="pres">
      <dgm:prSet presAssocID="{582AEBD6-B352-4101-88C3-CF1DE3468C3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F9AC0-9A92-429F-909E-AF3E64628F2C}" type="pres">
      <dgm:prSet presAssocID="{2EC6ED57-58EB-46B1-93F2-4A310C9EBA14}" presName="Name9" presStyleLbl="parChTrans1D2" presStyleIdx="7" presStyleCnt="8"/>
      <dgm:spPr/>
      <dgm:t>
        <a:bodyPr/>
        <a:lstStyle/>
        <a:p>
          <a:endParaRPr lang="ru-RU"/>
        </a:p>
      </dgm:t>
    </dgm:pt>
    <dgm:pt modelId="{9247FBA8-A9BF-4610-A5D0-5A5E31794A99}" type="pres">
      <dgm:prSet presAssocID="{2EC6ED57-58EB-46B1-93F2-4A310C9EBA14}" presName="connTx" presStyleLbl="parChTrans1D2" presStyleIdx="7" presStyleCnt="8"/>
      <dgm:spPr/>
      <dgm:t>
        <a:bodyPr/>
        <a:lstStyle/>
        <a:p>
          <a:endParaRPr lang="ru-RU"/>
        </a:p>
      </dgm:t>
    </dgm:pt>
    <dgm:pt modelId="{08A156D3-DFEA-4EBD-B4FF-621C9BC2B153}" type="pres">
      <dgm:prSet presAssocID="{5E3C433C-9B5A-4F1F-BDB2-895493B231F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86A35C-BBDA-4FE4-A4E8-506FE051DE7D}" srcId="{18ACA855-9987-4D58-B0A3-EB64D1B68F49}" destId="{BE4DE500-C914-4487-9D5F-D56ED9AC31FF}" srcOrd="4" destOrd="0" parTransId="{97588A49-7626-4277-A97F-CCC0AF8BCBD2}" sibTransId="{63F799F1-54FA-47FC-909B-B109B0981C27}"/>
    <dgm:cxn modelId="{49F9FBD9-BFC1-4AAE-B0EC-011823CA7043}" type="presOf" srcId="{4B48616F-03DC-445B-A0D0-9176847FB0D4}" destId="{BB53BCCA-A4B8-4CA6-B853-B15B392C1137}" srcOrd="0" destOrd="0" presId="urn:microsoft.com/office/officeart/2005/8/layout/radial1"/>
    <dgm:cxn modelId="{650C1CA0-4075-4CBA-839D-1D29CD32336A}" type="presOf" srcId="{9D3AE722-A87F-4A1F-AEBB-9D66CCC9E16F}" destId="{1EA720EA-6FE2-485C-A776-9237C7E61073}" srcOrd="0" destOrd="0" presId="urn:microsoft.com/office/officeart/2005/8/layout/radial1"/>
    <dgm:cxn modelId="{0088884F-12AF-405F-8F0F-1ADBD368BD14}" type="presOf" srcId="{62305F59-3F75-4B1D-A1D4-39F0D159F3E2}" destId="{171F259A-D54F-49B1-A5C5-5D4520367E3F}" srcOrd="0" destOrd="0" presId="urn:microsoft.com/office/officeart/2005/8/layout/radial1"/>
    <dgm:cxn modelId="{8958D83A-6410-48D7-80A5-01AE178FDBA0}" type="presOf" srcId="{4B48616F-03DC-445B-A0D0-9176847FB0D4}" destId="{845969E4-FFB1-4D5C-98EF-19708E832EE2}" srcOrd="1" destOrd="0" presId="urn:microsoft.com/office/officeart/2005/8/layout/radial1"/>
    <dgm:cxn modelId="{8936C461-F03E-4FB8-A89C-C34B3214A8A2}" type="presOf" srcId="{BE4DE500-C914-4487-9D5F-D56ED9AC31FF}" destId="{697E17AC-8A18-4C5D-B953-DB17B7BBC55A}" srcOrd="0" destOrd="0" presId="urn:microsoft.com/office/officeart/2005/8/layout/radial1"/>
    <dgm:cxn modelId="{3A67D68B-1928-4068-AA1D-B0505EFE7C59}" type="presOf" srcId="{B8D8F254-DA2E-4346-9391-07797FA5C584}" destId="{0D120244-AAD6-4D9F-9AAD-F243F6CB3B69}" srcOrd="0" destOrd="0" presId="urn:microsoft.com/office/officeart/2005/8/layout/radial1"/>
    <dgm:cxn modelId="{1AAFC98A-1CE1-43E5-AA83-3EC13D8E7802}" srcId="{18ACA855-9987-4D58-B0A3-EB64D1B68F49}" destId="{9460113F-CD7C-4000-A40C-24EFA33B6C58}" srcOrd="0" destOrd="0" parTransId="{62305F59-3F75-4B1D-A1D4-39F0D159F3E2}" sibTransId="{D633D982-4425-4ECC-9E8B-EA457DF7D503}"/>
    <dgm:cxn modelId="{A6388CB6-82DF-4A85-9639-3684EC3B5826}" type="presOf" srcId="{9460113F-CD7C-4000-A40C-24EFA33B6C58}" destId="{BEF3EB07-7F09-4D58-B621-D609205D310C}" srcOrd="0" destOrd="0" presId="urn:microsoft.com/office/officeart/2005/8/layout/radial1"/>
    <dgm:cxn modelId="{12CE04B2-C1EA-4816-8936-89697AA85C8B}" type="presOf" srcId="{8F37A3C6-15C2-4AB6-A16D-822185B78914}" destId="{57E8DB14-C335-4CC0-B5FA-8475624E39D8}" srcOrd="0" destOrd="0" presId="urn:microsoft.com/office/officeart/2005/8/layout/radial1"/>
    <dgm:cxn modelId="{F8B3BE08-0E6A-4662-AAD8-F3E992217480}" srcId="{18ACA855-9987-4D58-B0A3-EB64D1B68F49}" destId="{582AEBD6-B352-4101-88C3-CF1DE3468C31}" srcOrd="6" destOrd="0" parTransId="{9D3AE722-A87F-4A1F-AEBB-9D66CCC9E16F}" sibTransId="{023BB65D-DD06-4A44-8C82-65EB83177DF8}"/>
    <dgm:cxn modelId="{800AEC67-9DEE-4122-9CE6-9548B09302C0}" srcId="{18ACA855-9987-4D58-B0A3-EB64D1B68F49}" destId="{8F37A3C6-15C2-4AB6-A16D-822185B78914}" srcOrd="1" destOrd="0" parTransId="{5BEDFD08-3D83-48F0-945E-2D8D21C36ED0}" sibTransId="{9D49DD98-036D-473B-A92B-5BDDAF3462D7}"/>
    <dgm:cxn modelId="{8713763E-A81F-49F5-98F5-1EE614AC652A}" srcId="{18ACA855-9987-4D58-B0A3-EB64D1B68F49}" destId="{5E3C433C-9B5A-4F1F-BDB2-895493B231F2}" srcOrd="7" destOrd="0" parTransId="{2EC6ED57-58EB-46B1-93F2-4A310C9EBA14}" sibTransId="{E7088DBA-467B-44F8-A3B9-B7E375004D7C}"/>
    <dgm:cxn modelId="{F4FE0256-B2C5-4F02-AE56-07BFDA085D8B}" type="presOf" srcId="{97588A49-7626-4277-A97F-CCC0AF8BCBD2}" destId="{79AA16AE-E133-4324-B633-374BF9FF0C16}" srcOrd="0" destOrd="0" presId="urn:microsoft.com/office/officeart/2005/8/layout/radial1"/>
    <dgm:cxn modelId="{C654DA9A-0A2A-465D-B802-C80957E2F23C}" type="presOf" srcId="{2EC6ED57-58EB-46B1-93F2-4A310C9EBA14}" destId="{085F9AC0-9A92-429F-909E-AF3E64628F2C}" srcOrd="0" destOrd="0" presId="urn:microsoft.com/office/officeart/2005/8/layout/radial1"/>
    <dgm:cxn modelId="{E72CE207-6D51-417D-B2AC-91526C1D02E4}" type="presOf" srcId="{276B33D0-38F0-4414-BBDF-91C6D4A5FE98}" destId="{45C4463B-22FB-44C5-930C-7EF594BBD3C9}" srcOrd="1" destOrd="0" presId="urn:microsoft.com/office/officeart/2005/8/layout/radial1"/>
    <dgm:cxn modelId="{05752977-2478-4F70-B35C-840CA29848DE}" type="presOf" srcId="{B8D8F254-DA2E-4346-9391-07797FA5C584}" destId="{5B586644-619E-4EBE-A62E-3BC073B64737}" srcOrd="1" destOrd="0" presId="urn:microsoft.com/office/officeart/2005/8/layout/radial1"/>
    <dgm:cxn modelId="{1CC8D291-135E-4FE1-B7ED-163D6A4C10B8}" type="presOf" srcId="{16AF5971-74FC-4B40-B03B-E0E4D4784694}" destId="{66E29FA5-5B7A-45AA-B51B-FD7AB4B7315F}" srcOrd="0" destOrd="0" presId="urn:microsoft.com/office/officeart/2005/8/layout/radial1"/>
    <dgm:cxn modelId="{8E4BC127-E0E7-4B11-8D8E-D574C3B2BB09}" type="presOf" srcId="{7476F9E6-C6CD-4539-A661-E1E1C9201959}" destId="{6C53F7CD-C814-4D4B-A821-076E3B8699A9}" srcOrd="0" destOrd="0" presId="urn:microsoft.com/office/officeart/2005/8/layout/radial1"/>
    <dgm:cxn modelId="{17AD6E8A-573A-468A-845C-06B63CB8FBB0}" type="presOf" srcId="{276B33D0-38F0-4414-BBDF-91C6D4A5FE98}" destId="{A9BFB81C-2104-46CB-821A-BB3DB7C02FE2}" srcOrd="0" destOrd="0" presId="urn:microsoft.com/office/officeart/2005/8/layout/radial1"/>
    <dgm:cxn modelId="{93E424E0-D835-4F0F-AB05-87706DE3B79C}" type="presOf" srcId="{62305F59-3F75-4B1D-A1D4-39F0D159F3E2}" destId="{893857FC-EADA-4723-BFA2-42DD955D22E0}" srcOrd="1" destOrd="0" presId="urn:microsoft.com/office/officeart/2005/8/layout/radial1"/>
    <dgm:cxn modelId="{817368F9-9B48-42FE-A93A-A52DE05D794D}" type="presOf" srcId="{2EC6ED57-58EB-46B1-93F2-4A310C9EBA14}" destId="{9247FBA8-A9BF-4610-A5D0-5A5E31794A99}" srcOrd="1" destOrd="0" presId="urn:microsoft.com/office/officeart/2005/8/layout/radial1"/>
    <dgm:cxn modelId="{1410D227-FCAC-40B2-B99A-ECF39CA43CEB}" type="presOf" srcId="{97588A49-7626-4277-A97F-CCC0AF8BCBD2}" destId="{D1AA1514-EFE2-48E6-9587-27B56749B1CC}" srcOrd="1" destOrd="0" presId="urn:microsoft.com/office/officeart/2005/8/layout/radial1"/>
    <dgm:cxn modelId="{AEF6A55B-1048-4950-89EF-DE15D87AC9C7}" srcId="{18ACA855-9987-4D58-B0A3-EB64D1B68F49}" destId="{7476F9E6-C6CD-4539-A661-E1E1C9201959}" srcOrd="3" destOrd="0" parTransId="{4B48616F-03DC-445B-A0D0-9176847FB0D4}" sibTransId="{D07464CC-1B7E-4924-8E72-6EF6F845FC33}"/>
    <dgm:cxn modelId="{531E177E-BDDC-4D42-80E4-68475A0E455D}" type="presOf" srcId="{9D3AE722-A87F-4A1F-AEBB-9D66CCC9E16F}" destId="{871E80ED-DFFC-4F6B-B1CC-4DE1FF237193}" srcOrd="1" destOrd="0" presId="urn:microsoft.com/office/officeart/2005/8/layout/radial1"/>
    <dgm:cxn modelId="{2A2B0B48-EA72-44F4-8300-A899F04501A0}" type="presOf" srcId="{18ACA855-9987-4D58-B0A3-EB64D1B68F49}" destId="{2E76111E-E0A1-4BD7-851F-DF744BEB74D7}" srcOrd="0" destOrd="0" presId="urn:microsoft.com/office/officeart/2005/8/layout/radial1"/>
    <dgm:cxn modelId="{30174892-E3C9-4A4F-AC1D-AE03B4E1BEB1}" srcId="{18ACA855-9987-4D58-B0A3-EB64D1B68F49}" destId="{9197EBA2-950A-4A16-99AB-45A001D64011}" srcOrd="5" destOrd="0" parTransId="{B8D8F254-DA2E-4346-9391-07797FA5C584}" sibTransId="{1B2AFB06-1730-4423-95DA-2049007F9AE4}"/>
    <dgm:cxn modelId="{BA788295-F782-470C-8EED-9AFBC5A89EC2}" type="presOf" srcId="{5E3C433C-9B5A-4F1F-BDB2-895493B231F2}" destId="{08A156D3-DFEA-4EBD-B4FF-621C9BC2B153}" srcOrd="0" destOrd="0" presId="urn:microsoft.com/office/officeart/2005/8/layout/radial1"/>
    <dgm:cxn modelId="{AD9E633F-EA74-435D-98F3-641A83DD71CA}" type="presOf" srcId="{582AEBD6-B352-4101-88C3-CF1DE3468C31}" destId="{ED381AEB-DCFE-463B-AE94-0C41D23CB8B9}" srcOrd="0" destOrd="0" presId="urn:microsoft.com/office/officeart/2005/8/layout/radial1"/>
    <dgm:cxn modelId="{65981290-9B8F-40B4-9CEE-4DC5A73A9FF9}" type="presOf" srcId="{45C847B9-70F5-44E2-BC02-1C58A1C0390D}" destId="{9A700379-BEAC-41C0-B8EC-3A647D5035ED}" srcOrd="0" destOrd="0" presId="urn:microsoft.com/office/officeart/2005/8/layout/radial1"/>
    <dgm:cxn modelId="{75A6B5BD-72CF-4CCE-A186-8C812051D5FA}" type="presOf" srcId="{9197EBA2-950A-4A16-99AB-45A001D64011}" destId="{318CDC77-7354-4586-A340-2400D2BDBA07}" srcOrd="0" destOrd="0" presId="urn:microsoft.com/office/officeart/2005/8/layout/radial1"/>
    <dgm:cxn modelId="{19A2EC7A-1668-435F-AC2B-A395C55F616A}" type="presOf" srcId="{5BEDFD08-3D83-48F0-945E-2D8D21C36ED0}" destId="{4016B510-BFCC-498D-B8EB-5786B60CCE2D}" srcOrd="0" destOrd="0" presId="urn:microsoft.com/office/officeart/2005/8/layout/radial1"/>
    <dgm:cxn modelId="{DD19EC63-0C06-46D0-9D3D-2F73ADE6E002}" srcId="{18ACA855-9987-4D58-B0A3-EB64D1B68F49}" destId="{45C847B9-70F5-44E2-BC02-1C58A1C0390D}" srcOrd="2" destOrd="0" parTransId="{276B33D0-38F0-4414-BBDF-91C6D4A5FE98}" sibTransId="{62412423-8474-414C-922C-4B46B243BEE3}"/>
    <dgm:cxn modelId="{0A921F82-2408-455E-A404-8A23995E0B96}" srcId="{16AF5971-74FC-4B40-B03B-E0E4D4784694}" destId="{18ACA855-9987-4D58-B0A3-EB64D1B68F49}" srcOrd="0" destOrd="0" parTransId="{A0CC37E0-96CF-48C4-8FA4-D8AAA3D9D520}" sibTransId="{4C8EBB22-24D4-4B95-980E-1D1923B94CD0}"/>
    <dgm:cxn modelId="{3E803F7C-5D5A-4EF7-B07A-944D78511E0A}" type="presOf" srcId="{5BEDFD08-3D83-48F0-945E-2D8D21C36ED0}" destId="{414FDD65-51FA-437D-9184-1D6FCBD30CC5}" srcOrd="1" destOrd="0" presId="urn:microsoft.com/office/officeart/2005/8/layout/radial1"/>
    <dgm:cxn modelId="{1D559C21-6747-49D6-A4F7-315846740D95}" type="presParOf" srcId="{66E29FA5-5B7A-45AA-B51B-FD7AB4B7315F}" destId="{2E76111E-E0A1-4BD7-851F-DF744BEB74D7}" srcOrd="0" destOrd="0" presId="urn:microsoft.com/office/officeart/2005/8/layout/radial1"/>
    <dgm:cxn modelId="{AB23ED71-9845-45F0-9651-57DFD382C825}" type="presParOf" srcId="{66E29FA5-5B7A-45AA-B51B-FD7AB4B7315F}" destId="{171F259A-D54F-49B1-A5C5-5D4520367E3F}" srcOrd="1" destOrd="0" presId="urn:microsoft.com/office/officeart/2005/8/layout/radial1"/>
    <dgm:cxn modelId="{14516ADE-0CAA-4F31-A809-6FC54F4FCB30}" type="presParOf" srcId="{171F259A-D54F-49B1-A5C5-5D4520367E3F}" destId="{893857FC-EADA-4723-BFA2-42DD955D22E0}" srcOrd="0" destOrd="0" presId="urn:microsoft.com/office/officeart/2005/8/layout/radial1"/>
    <dgm:cxn modelId="{3C9338C4-48EC-453F-AD3A-FE4DE664E261}" type="presParOf" srcId="{66E29FA5-5B7A-45AA-B51B-FD7AB4B7315F}" destId="{BEF3EB07-7F09-4D58-B621-D609205D310C}" srcOrd="2" destOrd="0" presId="urn:microsoft.com/office/officeart/2005/8/layout/radial1"/>
    <dgm:cxn modelId="{8D007A04-B234-4E04-AC5B-E86BD76E73F8}" type="presParOf" srcId="{66E29FA5-5B7A-45AA-B51B-FD7AB4B7315F}" destId="{4016B510-BFCC-498D-B8EB-5786B60CCE2D}" srcOrd="3" destOrd="0" presId="urn:microsoft.com/office/officeart/2005/8/layout/radial1"/>
    <dgm:cxn modelId="{19CDACDD-8DEE-412F-A134-61EBF10501A1}" type="presParOf" srcId="{4016B510-BFCC-498D-B8EB-5786B60CCE2D}" destId="{414FDD65-51FA-437D-9184-1D6FCBD30CC5}" srcOrd="0" destOrd="0" presId="urn:microsoft.com/office/officeart/2005/8/layout/radial1"/>
    <dgm:cxn modelId="{1CF0C093-DC26-4B35-83BD-76A64E004706}" type="presParOf" srcId="{66E29FA5-5B7A-45AA-B51B-FD7AB4B7315F}" destId="{57E8DB14-C335-4CC0-B5FA-8475624E39D8}" srcOrd="4" destOrd="0" presId="urn:microsoft.com/office/officeart/2005/8/layout/radial1"/>
    <dgm:cxn modelId="{F43A84BD-0566-422A-8A54-819082BC94D0}" type="presParOf" srcId="{66E29FA5-5B7A-45AA-B51B-FD7AB4B7315F}" destId="{A9BFB81C-2104-46CB-821A-BB3DB7C02FE2}" srcOrd="5" destOrd="0" presId="urn:microsoft.com/office/officeart/2005/8/layout/radial1"/>
    <dgm:cxn modelId="{10AA57D9-0C14-4247-8780-771E1315D7DD}" type="presParOf" srcId="{A9BFB81C-2104-46CB-821A-BB3DB7C02FE2}" destId="{45C4463B-22FB-44C5-930C-7EF594BBD3C9}" srcOrd="0" destOrd="0" presId="urn:microsoft.com/office/officeart/2005/8/layout/radial1"/>
    <dgm:cxn modelId="{69362EF4-130C-4359-A752-3E1B445E733D}" type="presParOf" srcId="{66E29FA5-5B7A-45AA-B51B-FD7AB4B7315F}" destId="{9A700379-BEAC-41C0-B8EC-3A647D5035ED}" srcOrd="6" destOrd="0" presId="urn:microsoft.com/office/officeart/2005/8/layout/radial1"/>
    <dgm:cxn modelId="{F7D0F9A1-96C4-4CDD-8AF1-5B20A5328CFB}" type="presParOf" srcId="{66E29FA5-5B7A-45AA-B51B-FD7AB4B7315F}" destId="{BB53BCCA-A4B8-4CA6-B853-B15B392C1137}" srcOrd="7" destOrd="0" presId="urn:microsoft.com/office/officeart/2005/8/layout/radial1"/>
    <dgm:cxn modelId="{73574606-8367-469A-8695-39276D0D1FD2}" type="presParOf" srcId="{BB53BCCA-A4B8-4CA6-B853-B15B392C1137}" destId="{845969E4-FFB1-4D5C-98EF-19708E832EE2}" srcOrd="0" destOrd="0" presId="urn:microsoft.com/office/officeart/2005/8/layout/radial1"/>
    <dgm:cxn modelId="{3B711D15-3F11-444F-866A-80B5D5287CF5}" type="presParOf" srcId="{66E29FA5-5B7A-45AA-B51B-FD7AB4B7315F}" destId="{6C53F7CD-C814-4D4B-A821-076E3B8699A9}" srcOrd="8" destOrd="0" presId="urn:microsoft.com/office/officeart/2005/8/layout/radial1"/>
    <dgm:cxn modelId="{7BB990C4-36C9-4CB2-8394-0130D2A02C74}" type="presParOf" srcId="{66E29FA5-5B7A-45AA-B51B-FD7AB4B7315F}" destId="{79AA16AE-E133-4324-B633-374BF9FF0C16}" srcOrd="9" destOrd="0" presId="urn:microsoft.com/office/officeart/2005/8/layout/radial1"/>
    <dgm:cxn modelId="{3E790BCD-F879-483E-A629-10E0DB192389}" type="presParOf" srcId="{79AA16AE-E133-4324-B633-374BF9FF0C16}" destId="{D1AA1514-EFE2-48E6-9587-27B56749B1CC}" srcOrd="0" destOrd="0" presId="urn:microsoft.com/office/officeart/2005/8/layout/radial1"/>
    <dgm:cxn modelId="{534CE3CB-6988-4485-8B3D-8FA5A869DC38}" type="presParOf" srcId="{66E29FA5-5B7A-45AA-B51B-FD7AB4B7315F}" destId="{697E17AC-8A18-4C5D-B953-DB17B7BBC55A}" srcOrd="10" destOrd="0" presId="urn:microsoft.com/office/officeart/2005/8/layout/radial1"/>
    <dgm:cxn modelId="{2FE6AA24-5509-409C-B33F-E9901C75B71A}" type="presParOf" srcId="{66E29FA5-5B7A-45AA-B51B-FD7AB4B7315F}" destId="{0D120244-AAD6-4D9F-9AAD-F243F6CB3B69}" srcOrd="11" destOrd="0" presId="urn:microsoft.com/office/officeart/2005/8/layout/radial1"/>
    <dgm:cxn modelId="{3661F617-C1E2-4F50-9426-840CE7BFA54F}" type="presParOf" srcId="{0D120244-AAD6-4D9F-9AAD-F243F6CB3B69}" destId="{5B586644-619E-4EBE-A62E-3BC073B64737}" srcOrd="0" destOrd="0" presId="urn:microsoft.com/office/officeart/2005/8/layout/radial1"/>
    <dgm:cxn modelId="{D0920C38-9831-4BBD-80E0-C406B61532D4}" type="presParOf" srcId="{66E29FA5-5B7A-45AA-B51B-FD7AB4B7315F}" destId="{318CDC77-7354-4586-A340-2400D2BDBA07}" srcOrd="12" destOrd="0" presId="urn:microsoft.com/office/officeart/2005/8/layout/radial1"/>
    <dgm:cxn modelId="{858D20AE-34FC-4B85-8D57-37CECB7B3D1C}" type="presParOf" srcId="{66E29FA5-5B7A-45AA-B51B-FD7AB4B7315F}" destId="{1EA720EA-6FE2-485C-A776-9237C7E61073}" srcOrd="13" destOrd="0" presId="urn:microsoft.com/office/officeart/2005/8/layout/radial1"/>
    <dgm:cxn modelId="{EABED403-F365-4690-97D5-72CEF647E0A4}" type="presParOf" srcId="{1EA720EA-6FE2-485C-A776-9237C7E61073}" destId="{871E80ED-DFFC-4F6B-B1CC-4DE1FF237193}" srcOrd="0" destOrd="0" presId="urn:microsoft.com/office/officeart/2005/8/layout/radial1"/>
    <dgm:cxn modelId="{CF7EA17B-6904-4600-8120-E3864FC9C04A}" type="presParOf" srcId="{66E29FA5-5B7A-45AA-B51B-FD7AB4B7315F}" destId="{ED381AEB-DCFE-463B-AE94-0C41D23CB8B9}" srcOrd="14" destOrd="0" presId="urn:microsoft.com/office/officeart/2005/8/layout/radial1"/>
    <dgm:cxn modelId="{DA415920-A4B1-4AAE-801C-1053B21B16D8}" type="presParOf" srcId="{66E29FA5-5B7A-45AA-B51B-FD7AB4B7315F}" destId="{085F9AC0-9A92-429F-909E-AF3E64628F2C}" srcOrd="15" destOrd="0" presId="urn:microsoft.com/office/officeart/2005/8/layout/radial1"/>
    <dgm:cxn modelId="{39EBE490-A56D-4F6C-A60F-5F8940C9FAA6}" type="presParOf" srcId="{085F9AC0-9A92-429F-909E-AF3E64628F2C}" destId="{9247FBA8-A9BF-4610-A5D0-5A5E31794A99}" srcOrd="0" destOrd="0" presId="urn:microsoft.com/office/officeart/2005/8/layout/radial1"/>
    <dgm:cxn modelId="{3AE57F60-4003-4D58-8303-46A3255A6C8D}" type="presParOf" srcId="{66E29FA5-5B7A-45AA-B51B-FD7AB4B7315F}" destId="{08A156D3-DFEA-4EBD-B4FF-621C9BC2B15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6111E-E0A1-4BD7-851F-DF744BEB74D7}">
      <dsp:nvSpPr>
        <dsp:cNvPr id="0" name=""/>
        <dsp:cNvSpPr/>
      </dsp:nvSpPr>
      <dsp:spPr>
        <a:xfrm>
          <a:off x="3447752" y="2271414"/>
          <a:ext cx="1334095" cy="13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Х 4</a:t>
          </a:r>
        </a:p>
      </dsp:txBody>
      <dsp:txXfrm>
        <a:off x="3643126" y="2466788"/>
        <a:ext cx="943347" cy="943347"/>
      </dsp:txXfrm>
    </dsp:sp>
    <dsp:sp modelId="{171F259A-D54F-49B1-A5C5-5D4520367E3F}">
      <dsp:nvSpPr>
        <dsp:cNvPr id="0" name=""/>
        <dsp:cNvSpPr/>
      </dsp:nvSpPr>
      <dsp:spPr>
        <a:xfrm rot="16200000">
          <a:off x="3648139" y="1790164"/>
          <a:ext cx="933321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933321" y="14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1466" y="1781421"/>
        <a:ext cx="46666" cy="46666"/>
      </dsp:txXfrm>
    </dsp:sp>
    <dsp:sp modelId="{BEF3EB07-7F09-4D58-B621-D609205D310C}">
      <dsp:nvSpPr>
        <dsp:cNvPr id="0" name=""/>
        <dsp:cNvSpPr/>
      </dsp:nvSpPr>
      <dsp:spPr>
        <a:xfrm>
          <a:off x="3447752" y="3998"/>
          <a:ext cx="1334095" cy="13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000" b="1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2</a:t>
          </a:r>
        </a:p>
      </dsp:txBody>
      <dsp:txXfrm>
        <a:off x="3643126" y="199372"/>
        <a:ext cx="943347" cy="943347"/>
      </dsp:txXfrm>
    </dsp:sp>
    <dsp:sp modelId="{4016B510-BFCC-498D-B8EB-5786B60CCE2D}">
      <dsp:nvSpPr>
        <dsp:cNvPr id="0" name=""/>
        <dsp:cNvSpPr/>
      </dsp:nvSpPr>
      <dsp:spPr>
        <a:xfrm rot="18900000">
          <a:off x="4449792" y="2122219"/>
          <a:ext cx="933321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933321" y="14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93119" y="2113476"/>
        <a:ext cx="46666" cy="46666"/>
      </dsp:txXfrm>
    </dsp:sp>
    <dsp:sp modelId="{57E8DB14-C335-4CC0-B5FA-8475624E39D8}">
      <dsp:nvSpPr>
        <dsp:cNvPr id="0" name=""/>
        <dsp:cNvSpPr/>
      </dsp:nvSpPr>
      <dsp:spPr>
        <a:xfrm>
          <a:off x="5051057" y="668109"/>
          <a:ext cx="1334095" cy="13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000" b="1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2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3</a:t>
          </a:r>
        </a:p>
      </dsp:txBody>
      <dsp:txXfrm>
        <a:off x="5246431" y="863483"/>
        <a:ext cx="943347" cy="943347"/>
      </dsp:txXfrm>
    </dsp:sp>
    <dsp:sp modelId="{A9BFB81C-2104-46CB-821A-BB3DB7C02FE2}">
      <dsp:nvSpPr>
        <dsp:cNvPr id="0" name=""/>
        <dsp:cNvSpPr/>
      </dsp:nvSpPr>
      <dsp:spPr>
        <a:xfrm>
          <a:off x="4781847" y="2923872"/>
          <a:ext cx="933321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933321" y="14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25175" y="2915129"/>
        <a:ext cx="46666" cy="46666"/>
      </dsp:txXfrm>
    </dsp:sp>
    <dsp:sp modelId="{9A700379-BEAC-41C0-B8EC-3A647D5035ED}">
      <dsp:nvSpPr>
        <dsp:cNvPr id="0" name=""/>
        <dsp:cNvSpPr/>
      </dsp:nvSpPr>
      <dsp:spPr>
        <a:xfrm>
          <a:off x="5715168" y="2271414"/>
          <a:ext cx="1334095" cy="13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000" b="1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1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6</a:t>
          </a:r>
        </a:p>
      </dsp:txBody>
      <dsp:txXfrm>
        <a:off x="5910542" y="2466788"/>
        <a:ext cx="943347" cy="943347"/>
      </dsp:txXfrm>
    </dsp:sp>
    <dsp:sp modelId="{BB53BCCA-A4B8-4CA6-B853-B15B392C1137}">
      <dsp:nvSpPr>
        <dsp:cNvPr id="0" name=""/>
        <dsp:cNvSpPr/>
      </dsp:nvSpPr>
      <dsp:spPr>
        <a:xfrm rot="2700000">
          <a:off x="4449792" y="3725525"/>
          <a:ext cx="933321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933321" y="14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93119" y="3716782"/>
        <a:ext cx="46666" cy="46666"/>
      </dsp:txXfrm>
    </dsp:sp>
    <dsp:sp modelId="{6C53F7CD-C814-4D4B-A821-076E3B8699A9}">
      <dsp:nvSpPr>
        <dsp:cNvPr id="0" name=""/>
        <dsp:cNvSpPr/>
      </dsp:nvSpPr>
      <dsp:spPr>
        <a:xfrm>
          <a:off x="5051057" y="3874720"/>
          <a:ext cx="1334095" cy="13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000" b="1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4</a:t>
          </a:r>
        </a:p>
      </dsp:txBody>
      <dsp:txXfrm>
        <a:off x="5246431" y="4070094"/>
        <a:ext cx="943347" cy="943347"/>
      </dsp:txXfrm>
    </dsp:sp>
    <dsp:sp modelId="{79AA16AE-E133-4324-B633-374BF9FF0C16}">
      <dsp:nvSpPr>
        <dsp:cNvPr id="0" name=""/>
        <dsp:cNvSpPr/>
      </dsp:nvSpPr>
      <dsp:spPr>
        <a:xfrm rot="5400000">
          <a:off x="3648139" y="4057580"/>
          <a:ext cx="933321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933321" y="14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1466" y="4048837"/>
        <a:ext cx="46666" cy="46666"/>
      </dsp:txXfrm>
    </dsp:sp>
    <dsp:sp modelId="{697E17AC-8A18-4C5D-B953-DB17B7BBC55A}">
      <dsp:nvSpPr>
        <dsp:cNvPr id="0" name=""/>
        <dsp:cNvSpPr/>
      </dsp:nvSpPr>
      <dsp:spPr>
        <a:xfrm>
          <a:off x="3447752" y="4538831"/>
          <a:ext cx="1334095" cy="13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000" b="1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8</a:t>
          </a:r>
        </a:p>
      </dsp:txBody>
      <dsp:txXfrm>
        <a:off x="3643126" y="4734205"/>
        <a:ext cx="943347" cy="943347"/>
      </dsp:txXfrm>
    </dsp:sp>
    <dsp:sp modelId="{0D120244-AAD6-4D9F-9AAD-F243F6CB3B69}">
      <dsp:nvSpPr>
        <dsp:cNvPr id="0" name=""/>
        <dsp:cNvSpPr/>
      </dsp:nvSpPr>
      <dsp:spPr>
        <a:xfrm rot="8100000">
          <a:off x="2846486" y="3725525"/>
          <a:ext cx="933321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933321" y="14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89814" y="3716782"/>
        <a:ext cx="46666" cy="46666"/>
      </dsp:txXfrm>
    </dsp:sp>
    <dsp:sp modelId="{318CDC77-7354-4586-A340-2400D2BDBA07}">
      <dsp:nvSpPr>
        <dsp:cNvPr id="0" name=""/>
        <dsp:cNvSpPr/>
      </dsp:nvSpPr>
      <dsp:spPr>
        <a:xfrm>
          <a:off x="1844446" y="3874720"/>
          <a:ext cx="1334095" cy="13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000" b="1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5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12</a:t>
          </a:r>
        </a:p>
      </dsp:txBody>
      <dsp:txXfrm>
        <a:off x="2039820" y="4070094"/>
        <a:ext cx="943347" cy="943347"/>
      </dsp:txXfrm>
    </dsp:sp>
    <dsp:sp modelId="{1EA720EA-6FE2-485C-A776-9237C7E61073}">
      <dsp:nvSpPr>
        <dsp:cNvPr id="0" name=""/>
        <dsp:cNvSpPr/>
      </dsp:nvSpPr>
      <dsp:spPr>
        <a:xfrm rot="10800000">
          <a:off x="2514431" y="2923872"/>
          <a:ext cx="933321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933321" y="14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57758" y="2915129"/>
        <a:ext cx="46666" cy="46666"/>
      </dsp:txXfrm>
    </dsp:sp>
    <dsp:sp modelId="{ED381AEB-DCFE-463B-AE94-0C41D23CB8B9}">
      <dsp:nvSpPr>
        <dsp:cNvPr id="0" name=""/>
        <dsp:cNvSpPr/>
      </dsp:nvSpPr>
      <dsp:spPr>
        <a:xfrm>
          <a:off x="1180335" y="2271414"/>
          <a:ext cx="1334095" cy="13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000" b="1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7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24</a:t>
          </a:r>
        </a:p>
      </dsp:txBody>
      <dsp:txXfrm>
        <a:off x="1375709" y="2466788"/>
        <a:ext cx="943347" cy="943347"/>
      </dsp:txXfrm>
    </dsp:sp>
    <dsp:sp modelId="{085F9AC0-9A92-429F-909E-AF3E64628F2C}">
      <dsp:nvSpPr>
        <dsp:cNvPr id="0" name=""/>
        <dsp:cNvSpPr/>
      </dsp:nvSpPr>
      <dsp:spPr>
        <a:xfrm rot="13500000">
          <a:off x="2846486" y="2122219"/>
          <a:ext cx="933321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933321" y="14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89814" y="2113476"/>
        <a:ext cx="46666" cy="46666"/>
      </dsp:txXfrm>
    </dsp:sp>
    <dsp:sp modelId="{08A156D3-DFEA-4EBD-B4FF-621C9BC2B153}">
      <dsp:nvSpPr>
        <dsp:cNvPr id="0" name=""/>
        <dsp:cNvSpPr/>
      </dsp:nvSpPr>
      <dsp:spPr>
        <a:xfrm>
          <a:off x="1844446" y="668109"/>
          <a:ext cx="1334095" cy="1334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000" b="1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0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22</a:t>
          </a:r>
        </a:p>
      </dsp:txBody>
      <dsp:txXfrm>
        <a:off x="2039820" y="863483"/>
        <a:ext cx="943347" cy="943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3DCB3-4D7E-40B8-99B0-5A188FB1868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E118F-286D-4B9F-A484-F481A240A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6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CEE6B1-BA9F-49C8-82E9-484515CD1839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Последовательность щелчком, т.к. подключаю к обсуждению детей.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2DB444-B243-4D2E-88A8-063118DE1658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Примеры выполняются в тетрадях. Проверка - фронтально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33FA0E-4781-4698-9C85-E1BE61689000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Действия – в тетрадях. Проверка - фронтально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500174"/>
            <a:ext cx="51006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714752"/>
            <a:ext cx="51863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4D685-777A-47F7-A981-14652EB88DB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9549F-4833-419E-86FC-1F48C77C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7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4D685-777A-47F7-A981-14652EB88DB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9549F-4833-419E-86FC-1F48C77C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4D685-777A-47F7-A981-14652EB88DB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9549F-4833-419E-86FC-1F48C77C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24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3D54D685-777A-47F7-A981-14652EB88DB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C569549F-4833-419E-86FC-1F48C77C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86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3D54D685-777A-47F7-A981-14652EB88DB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fld id="{C569549F-4833-419E-86FC-1F48C77C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3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4D685-777A-47F7-A981-14652EB88DB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9549F-4833-419E-86FC-1F48C77C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6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4D685-777A-47F7-A981-14652EB88DB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9549F-4833-419E-86FC-1F48C77C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6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4D685-777A-47F7-A981-14652EB88DB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9549F-4833-419E-86FC-1F48C77C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75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4D685-777A-47F7-A981-14652EB88DB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9549F-4833-419E-86FC-1F48C77C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7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4D685-777A-47F7-A981-14652EB88DB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9549F-4833-419E-86FC-1F48C77C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4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4D685-777A-47F7-A981-14652EB88DB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9549F-4833-419E-86FC-1F48C77C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9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4D685-777A-47F7-A981-14652EB88DB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9549F-4833-419E-86FC-1F48C77C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1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4D685-777A-47F7-A981-14652EB88DB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9549F-4833-419E-86FC-1F48C77C6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38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D54D685-777A-47F7-A981-14652EB88DB8}" type="datetimeFigureOut">
              <a:rPr lang="ru-RU" smtClean="0"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569549F-4833-419E-86FC-1F48C77C6E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Умножение обыкновенных </a:t>
            </a:r>
            <a:r>
              <a:rPr lang="ru-RU" dirty="0" smtClean="0"/>
              <a:t>дробей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6 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2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2124075" y="188913"/>
            <a:ext cx="6624638" cy="3240087"/>
          </a:xfrm>
          <a:prstGeom prst="wedgeRoundRectCallout">
            <a:avLst>
              <a:gd name="adj1" fmla="val -65407"/>
              <a:gd name="adj2" fmla="val -5023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При умножении  двух дробей  перемножают  числитель  с  числителем, знаменатель со знаменателем, а потом  </a:t>
            </a:r>
            <a:r>
              <a:rPr lang="ru-RU" altLang="ru-RU" sz="2800" b="1" i="1">
                <a:solidFill>
                  <a:srgbClr val="FF3300"/>
                </a:solidFill>
                <a:latin typeface="Georgia" pitchFamily="18" charset="0"/>
              </a:rPr>
              <a:t>первое  произведение  пишут  в числителе, а второе – в знаменателе.</a:t>
            </a:r>
            <a:endParaRPr lang="ru-RU" altLang="ru-RU" sz="2800" b="1" i="1">
              <a:latin typeface="Georgia" pitchFamily="18" charset="0"/>
            </a:endParaRPr>
          </a:p>
        </p:txBody>
      </p:sp>
      <p:pic>
        <p:nvPicPr>
          <p:cNvPr id="15366" name="Picture 6" descr="CRCTR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7127875" y="3357563"/>
            <a:ext cx="2016125" cy="1008062"/>
          </a:xfrm>
          <a:prstGeom prst="cloudCallout">
            <a:avLst>
              <a:gd name="adj1" fmla="val -31259"/>
              <a:gd name="adj2" fmla="val 76616"/>
            </a:avLst>
          </a:prstGeom>
          <a:solidFill>
            <a:srgbClr val="F8C8EA"/>
          </a:solidFill>
          <a:ln w="9525">
            <a:solidFill>
              <a:srgbClr val="F8C8EA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800" b="1"/>
              <a:t>!?!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16013" y="4437063"/>
            <a:ext cx="4392612" cy="1262062"/>
            <a:chOff x="1474" y="3113"/>
            <a:chExt cx="2767" cy="795"/>
          </a:xfrm>
        </p:grpSpPr>
        <p:sp>
          <p:nvSpPr>
            <p:cNvPr id="11271" name="Text Box 9"/>
            <p:cNvSpPr txBox="1">
              <a:spLocks noChangeArrowheads="1"/>
            </p:cNvSpPr>
            <p:nvPr/>
          </p:nvSpPr>
          <p:spPr bwMode="auto">
            <a:xfrm>
              <a:off x="1474" y="3158"/>
              <a:ext cx="27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2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3</a:t>
              </a:r>
            </a:p>
          </p:txBody>
        </p:sp>
        <p:sp>
          <p:nvSpPr>
            <p:cNvPr id="11272" name="Text Box 10"/>
            <p:cNvSpPr txBox="1">
              <a:spLocks noChangeArrowheads="1"/>
            </p:cNvSpPr>
            <p:nvPr/>
          </p:nvSpPr>
          <p:spPr bwMode="auto">
            <a:xfrm>
              <a:off x="3515" y="3158"/>
              <a:ext cx="726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FF3300"/>
                  </a:solidFill>
                </a:rPr>
                <a:t>10</a:t>
              </a:r>
            </a:p>
            <a:p>
              <a:pPr eaLnBrk="1" hangingPunct="1"/>
              <a:r>
                <a:rPr lang="ru-RU" altLang="ru-RU" sz="3600" b="1">
                  <a:solidFill>
                    <a:srgbClr val="FF3300"/>
                  </a:solidFill>
                </a:rPr>
                <a:t>21</a:t>
              </a:r>
            </a:p>
          </p:txBody>
        </p:sp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2018" y="3158"/>
              <a:ext cx="27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5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7</a:t>
              </a:r>
            </a:p>
          </p:txBody>
        </p:sp>
        <p:sp>
          <p:nvSpPr>
            <p:cNvPr id="11274" name="Text Box 12"/>
            <p:cNvSpPr txBox="1">
              <a:spLocks noChangeArrowheads="1"/>
            </p:cNvSpPr>
            <p:nvPr/>
          </p:nvSpPr>
          <p:spPr bwMode="auto">
            <a:xfrm>
              <a:off x="1791" y="3249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1275" name="Text Box 13"/>
            <p:cNvSpPr txBox="1">
              <a:spLocks noChangeArrowheads="1"/>
            </p:cNvSpPr>
            <p:nvPr/>
          </p:nvSpPr>
          <p:spPr bwMode="auto">
            <a:xfrm>
              <a:off x="3198" y="3294"/>
              <a:ext cx="30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11276" name="Text Box 14"/>
            <p:cNvSpPr txBox="1">
              <a:spLocks noChangeArrowheads="1"/>
            </p:cNvSpPr>
            <p:nvPr/>
          </p:nvSpPr>
          <p:spPr bwMode="auto">
            <a:xfrm>
              <a:off x="2290" y="3294"/>
              <a:ext cx="30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11277" name="Text Box 15"/>
            <p:cNvSpPr txBox="1">
              <a:spLocks noChangeArrowheads="1"/>
            </p:cNvSpPr>
            <p:nvPr/>
          </p:nvSpPr>
          <p:spPr bwMode="auto">
            <a:xfrm>
              <a:off x="2608" y="3158"/>
              <a:ext cx="69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2  5 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3  7</a:t>
              </a:r>
            </a:p>
          </p:txBody>
        </p:sp>
        <p:sp>
          <p:nvSpPr>
            <p:cNvPr id="11278" name="Text Box 16"/>
            <p:cNvSpPr txBox="1">
              <a:spLocks noChangeArrowheads="1"/>
            </p:cNvSpPr>
            <p:nvPr/>
          </p:nvSpPr>
          <p:spPr bwMode="auto">
            <a:xfrm>
              <a:off x="2835" y="3113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1279" name="Text Box 17"/>
            <p:cNvSpPr txBox="1">
              <a:spLocks noChangeArrowheads="1"/>
            </p:cNvSpPr>
            <p:nvPr/>
          </p:nvSpPr>
          <p:spPr bwMode="auto">
            <a:xfrm>
              <a:off x="2835" y="3385"/>
              <a:ext cx="22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8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RCTR0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195513" y="549275"/>
            <a:ext cx="4752975" cy="1008063"/>
          </a:xfrm>
          <a:prstGeom prst="wedgeRoundRectCallout">
            <a:avLst>
              <a:gd name="adj1" fmla="val 60819"/>
              <a:gd name="adj2" fmla="val 265120"/>
              <a:gd name="adj3" fmla="val 16667"/>
            </a:avLst>
          </a:prstGeom>
          <a:solidFill>
            <a:srgbClr val="F8C8EA"/>
          </a:solidFill>
          <a:ln w="9525">
            <a:solidFill>
              <a:srgbClr val="F8C8E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800" b="1" i="1">
                <a:solidFill>
                  <a:srgbClr val="FF3300"/>
                </a:solidFill>
                <a:latin typeface="Georgia" pitchFamily="18" charset="0"/>
              </a:rPr>
              <a:t>Я понял!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1188" y="3860800"/>
            <a:ext cx="3224212" cy="1262063"/>
            <a:chOff x="1474" y="3113"/>
            <a:chExt cx="2031" cy="795"/>
          </a:xfrm>
        </p:grpSpPr>
        <p:sp>
          <p:nvSpPr>
            <p:cNvPr id="12307" name="Text Box 6"/>
            <p:cNvSpPr txBox="1">
              <a:spLocks noChangeArrowheads="1"/>
            </p:cNvSpPr>
            <p:nvPr/>
          </p:nvSpPr>
          <p:spPr bwMode="auto">
            <a:xfrm>
              <a:off x="1474" y="3158"/>
              <a:ext cx="27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3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4</a:t>
              </a:r>
            </a:p>
          </p:txBody>
        </p:sp>
        <p:sp>
          <p:nvSpPr>
            <p:cNvPr id="12308" name="Text Box 7"/>
            <p:cNvSpPr txBox="1">
              <a:spLocks noChangeArrowheads="1"/>
            </p:cNvSpPr>
            <p:nvPr/>
          </p:nvSpPr>
          <p:spPr bwMode="auto">
            <a:xfrm>
              <a:off x="2018" y="3158"/>
              <a:ext cx="27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8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9</a:t>
              </a:r>
            </a:p>
          </p:txBody>
        </p:sp>
        <p:sp>
          <p:nvSpPr>
            <p:cNvPr id="12309" name="Text Box 8"/>
            <p:cNvSpPr txBox="1">
              <a:spLocks noChangeArrowheads="1"/>
            </p:cNvSpPr>
            <p:nvPr/>
          </p:nvSpPr>
          <p:spPr bwMode="auto">
            <a:xfrm>
              <a:off x="1791" y="3249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2310" name="Text Box 9"/>
            <p:cNvSpPr txBox="1">
              <a:spLocks noChangeArrowheads="1"/>
            </p:cNvSpPr>
            <p:nvPr/>
          </p:nvSpPr>
          <p:spPr bwMode="auto">
            <a:xfrm>
              <a:off x="3198" y="3294"/>
              <a:ext cx="30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12311" name="Text Box 10"/>
            <p:cNvSpPr txBox="1">
              <a:spLocks noChangeArrowheads="1"/>
            </p:cNvSpPr>
            <p:nvPr/>
          </p:nvSpPr>
          <p:spPr bwMode="auto">
            <a:xfrm>
              <a:off x="2290" y="3294"/>
              <a:ext cx="30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12312" name="Text Box 11"/>
            <p:cNvSpPr txBox="1">
              <a:spLocks noChangeArrowheads="1"/>
            </p:cNvSpPr>
            <p:nvPr/>
          </p:nvSpPr>
          <p:spPr bwMode="auto">
            <a:xfrm>
              <a:off x="2608" y="3158"/>
              <a:ext cx="69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3  8 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4  9</a:t>
              </a:r>
            </a:p>
          </p:txBody>
        </p:sp>
        <p:sp>
          <p:nvSpPr>
            <p:cNvPr id="12313" name="Text Box 12"/>
            <p:cNvSpPr txBox="1">
              <a:spLocks noChangeArrowheads="1"/>
            </p:cNvSpPr>
            <p:nvPr/>
          </p:nvSpPr>
          <p:spPr bwMode="auto">
            <a:xfrm>
              <a:off x="2835" y="3113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2314" name="Text Box 13"/>
            <p:cNvSpPr txBox="1">
              <a:spLocks noChangeArrowheads="1"/>
            </p:cNvSpPr>
            <p:nvPr/>
          </p:nvSpPr>
          <p:spPr bwMode="auto">
            <a:xfrm>
              <a:off x="2835" y="3385"/>
              <a:ext cx="22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</p:grp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2411413" y="4005263"/>
            <a:ext cx="4318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2916238" y="4581525"/>
            <a:ext cx="4318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627313" y="36449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203575" y="48688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2916238" y="4076700"/>
            <a:ext cx="4318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V="1">
            <a:off x="2411413" y="4652963"/>
            <a:ext cx="4318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3276600" y="36449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2627313" y="48688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5003800" y="3933825"/>
            <a:ext cx="1095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FF3300"/>
                </a:solidFill>
              </a:rPr>
              <a:t>2  </a:t>
            </a:r>
          </a:p>
          <a:p>
            <a:pPr eaLnBrk="1" hangingPunct="1"/>
            <a:r>
              <a:rPr lang="ru-RU" altLang="ru-RU" sz="3600" b="1">
                <a:solidFill>
                  <a:srgbClr val="FF3300"/>
                </a:solidFill>
              </a:rPr>
              <a:t>3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708400" y="3860800"/>
            <a:ext cx="1095375" cy="1263650"/>
            <a:chOff x="2336" y="2432"/>
            <a:chExt cx="690" cy="796"/>
          </a:xfrm>
        </p:grpSpPr>
        <p:sp>
          <p:nvSpPr>
            <p:cNvPr id="12304" name="Text Box 25"/>
            <p:cNvSpPr txBox="1">
              <a:spLocks noChangeArrowheads="1"/>
            </p:cNvSpPr>
            <p:nvPr/>
          </p:nvSpPr>
          <p:spPr bwMode="auto">
            <a:xfrm>
              <a:off x="2336" y="2478"/>
              <a:ext cx="69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1  2 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1  3</a:t>
              </a:r>
            </a:p>
          </p:txBody>
        </p:sp>
        <p:sp>
          <p:nvSpPr>
            <p:cNvPr id="12305" name="Text Box 26"/>
            <p:cNvSpPr txBox="1">
              <a:spLocks noChangeArrowheads="1"/>
            </p:cNvSpPr>
            <p:nvPr/>
          </p:nvSpPr>
          <p:spPr bwMode="auto">
            <a:xfrm>
              <a:off x="2563" y="2432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2306" name="Text Box 27"/>
            <p:cNvSpPr txBox="1">
              <a:spLocks noChangeArrowheads="1"/>
            </p:cNvSpPr>
            <p:nvPr/>
          </p:nvSpPr>
          <p:spPr bwMode="auto">
            <a:xfrm>
              <a:off x="2562" y="2750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</p:grp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4643438" y="4149725"/>
            <a:ext cx="487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41475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9" grpId="0" animBg="1"/>
      <p:bldP spid="16400" grpId="0" animBg="1"/>
      <p:bldP spid="16401" grpId="0"/>
      <p:bldP spid="16402" grpId="0"/>
      <p:bldP spid="16403" grpId="0" animBg="1"/>
      <p:bldP spid="16404" grpId="0" animBg="1"/>
      <p:bldP spid="16405" grpId="0"/>
      <p:bldP spid="16406" grpId="0"/>
      <p:bldP spid="16408" grpId="0"/>
      <p:bldP spid="164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RCTR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268538" y="333375"/>
            <a:ext cx="6553200" cy="649288"/>
          </a:xfrm>
          <a:prstGeom prst="wedgeRoundRectCallout">
            <a:avLst>
              <a:gd name="adj1" fmla="val -67782"/>
              <a:gd name="adj2" fmla="val 152199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Выполните  умножение: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413000" y="1557338"/>
            <a:ext cx="1854200" cy="5078412"/>
            <a:chOff x="1520" y="981"/>
            <a:chExt cx="1168" cy="3199"/>
          </a:xfrm>
        </p:grpSpPr>
        <p:sp>
          <p:nvSpPr>
            <p:cNvPr id="13330" name="Text Box 6"/>
            <p:cNvSpPr txBox="1">
              <a:spLocks noChangeArrowheads="1"/>
            </p:cNvSpPr>
            <p:nvPr/>
          </p:nvSpPr>
          <p:spPr bwMode="auto">
            <a:xfrm>
              <a:off x="1520" y="981"/>
              <a:ext cx="27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3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13331" name="Text Box 7"/>
            <p:cNvSpPr txBox="1">
              <a:spLocks noChangeArrowheads="1"/>
            </p:cNvSpPr>
            <p:nvPr/>
          </p:nvSpPr>
          <p:spPr bwMode="auto">
            <a:xfrm>
              <a:off x="2064" y="981"/>
              <a:ext cx="27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2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9</a:t>
              </a:r>
            </a:p>
          </p:txBody>
        </p:sp>
        <p:sp>
          <p:nvSpPr>
            <p:cNvPr id="13332" name="Text Box 8"/>
            <p:cNvSpPr txBox="1">
              <a:spLocks noChangeArrowheads="1"/>
            </p:cNvSpPr>
            <p:nvPr/>
          </p:nvSpPr>
          <p:spPr bwMode="auto">
            <a:xfrm>
              <a:off x="1837" y="1072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3333" name="Text Box 9"/>
            <p:cNvSpPr txBox="1">
              <a:spLocks noChangeArrowheads="1"/>
            </p:cNvSpPr>
            <p:nvPr/>
          </p:nvSpPr>
          <p:spPr bwMode="auto">
            <a:xfrm>
              <a:off x="1520" y="1797"/>
              <a:ext cx="27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1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4</a:t>
              </a:r>
            </a:p>
          </p:txBody>
        </p:sp>
        <p:sp>
          <p:nvSpPr>
            <p:cNvPr id="13334" name="Text Box 10"/>
            <p:cNvSpPr txBox="1">
              <a:spLocks noChangeArrowheads="1"/>
            </p:cNvSpPr>
            <p:nvPr/>
          </p:nvSpPr>
          <p:spPr bwMode="auto">
            <a:xfrm>
              <a:off x="2064" y="1797"/>
              <a:ext cx="27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8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9</a:t>
              </a:r>
            </a:p>
          </p:txBody>
        </p:sp>
        <p:sp>
          <p:nvSpPr>
            <p:cNvPr id="13335" name="Text Box 11"/>
            <p:cNvSpPr txBox="1">
              <a:spLocks noChangeArrowheads="1"/>
            </p:cNvSpPr>
            <p:nvPr/>
          </p:nvSpPr>
          <p:spPr bwMode="auto">
            <a:xfrm>
              <a:off x="1837" y="1888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3336" name="Text Box 12"/>
            <p:cNvSpPr txBox="1">
              <a:spLocks noChangeArrowheads="1"/>
            </p:cNvSpPr>
            <p:nvPr/>
          </p:nvSpPr>
          <p:spPr bwMode="auto">
            <a:xfrm>
              <a:off x="1520" y="2614"/>
              <a:ext cx="27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4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13337" name="Text Box 13"/>
            <p:cNvSpPr txBox="1">
              <a:spLocks noChangeArrowheads="1"/>
            </p:cNvSpPr>
            <p:nvPr/>
          </p:nvSpPr>
          <p:spPr bwMode="auto">
            <a:xfrm>
              <a:off x="1927" y="2614"/>
              <a:ext cx="499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15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 4</a:t>
              </a:r>
            </a:p>
          </p:txBody>
        </p:sp>
        <p:sp>
          <p:nvSpPr>
            <p:cNvPr id="13338" name="Text Box 14"/>
            <p:cNvSpPr txBox="1">
              <a:spLocks noChangeArrowheads="1"/>
            </p:cNvSpPr>
            <p:nvPr/>
          </p:nvSpPr>
          <p:spPr bwMode="auto">
            <a:xfrm>
              <a:off x="1837" y="2705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3339" name="Text Box 15"/>
            <p:cNvSpPr txBox="1">
              <a:spLocks noChangeArrowheads="1"/>
            </p:cNvSpPr>
            <p:nvPr/>
          </p:nvSpPr>
          <p:spPr bwMode="auto">
            <a:xfrm>
              <a:off x="1520" y="3430"/>
              <a:ext cx="27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3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8</a:t>
              </a:r>
            </a:p>
          </p:txBody>
        </p:sp>
        <p:sp>
          <p:nvSpPr>
            <p:cNvPr id="13340" name="Text Box 16"/>
            <p:cNvSpPr txBox="1">
              <a:spLocks noChangeArrowheads="1"/>
            </p:cNvSpPr>
            <p:nvPr/>
          </p:nvSpPr>
          <p:spPr bwMode="auto">
            <a:xfrm>
              <a:off x="2064" y="3430"/>
              <a:ext cx="27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2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6</a:t>
              </a:r>
            </a:p>
          </p:txBody>
        </p:sp>
        <p:sp>
          <p:nvSpPr>
            <p:cNvPr id="13341" name="Text Box 17"/>
            <p:cNvSpPr txBox="1">
              <a:spLocks noChangeArrowheads="1"/>
            </p:cNvSpPr>
            <p:nvPr/>
          </p:nvSpPr>
          <p:spPr bwMode="auto">
            <a:xfrm>
              <a:off x="1837" y="3521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3342" name="Text Box 18"/>
            <p:cNvSpPr txBox="1">
              <a:spLocks noChangeArrowheads="1"/>
            </p:cNvSpPr>
            <p:nvPr/>
          </p:nvSpPr>
          <p:spPr bwMode="auto">
            <a:xfrm>
              <a:off x="2381" y="1117"/>
              <a:ext cx="30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13343" name="Text Box 19"/>
            <p:cNvSpPr txBox="1">
              <a:spLocks noChangeArrowheads="1"/>
            </p:cNvSpPr>
            <p:nvPr/>
          </p:nvSpPr>
          <p:spPr bwMode="auto">
            <a:xfrm>
              <a:off x="2381" y="1933"/>
              <a:ext cx="30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13344" name="Text Box 20"/>
            <p:cNvSpPr txBox="1">
              <a:spLocks noChangeArrowheads="1"/>
            </p:cNvSpPr>
            <p:nvPr/>
          </p:nvSpPr>
          <p:spPr bwMode="auto">
            <a:xfrm>
              <a:off x="2381" y="2750"/>
              <a:ext cx="30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13345" name="Text Box 21"/>
            <p:cNvSpPr txBox="1">
              <a:spLocks noChangeArrowheads="1"/>
            </p:cNvSpPr>
            <p:nvPr/>
          </p:nvSpPr>
          <p:spPr bwMode="auto">
            <a:xfrm>
              <a:off x="2381" y="3566"/>
              <a:ext cx="30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=</a:t>
              </a:r>
            </a:p>
          </p:txBody>
        </p:sp>
      </p:grp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4211638" y="1052513"/>
            <a:ext cx="1296987" cy="2016125"/>
          </a:xfrm>
          <a:prstGeom prst="irregularSeal1">
            <a:avLst/>
          </a:prstGeom>
          <a:solidFill>
            <a:srgbClr val="F8C8EA"/>
          </a:solidFill>
          <a:ln w="9525">
            <a:solidFill>
              <a:srgbClr val="F8C8E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u="sng">
                <a:solidFill>
                  <a:srgbClr val="FF3300"/>
                </a:solidFill>
              </a:rPr>
              <a:t>2</a:t>
            </a:r>
          </a:p>
          <a:p>
            <a:pPr algn="ctr" eaLnBrk="1" hangingPunct="1"/>
            <a:r>
              <a:rPr lang="ru-RU" altLang="ru-RU" sz="3200" b="1">
                <a:solidFill>
                  <a:srgbClr val="FF3300"/>
                </a:solidFill>
              </a:rPr>
              <a:t>15</a:t>
            </a:r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>
            <a:off x="4140200" y="2420938"/>
            <a:ext cx="1296988" cy="2016125"/>
          </a:xfrm>
          <a:prstGeom prst="irregularSeal1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u="sng">
                <a:solidFill>
                  <a:srgbClr val="008000"/>
                </a:solidFill>
              </a:rPr>
              <a:t>2</a:t>
            </a:r>
          </a:p>
          <a:p>
            <a:pPr algn="ctr" eaLnBrk="1" hangingPunct="1"/>
            <a:r>
              <a:rPr lang="ru-RU" altLang="ru-RU" sz="3200" b="1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>
            <a:off x="4067175" y="3716338"/>
            <a:ext cx="1296988" cy="2016125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>
            <a:off x="4067175" y="5013325"/>
            <a:ext cx="1296988" cy="2016125"/>
          </a:xfrm>
          <a:prstGeom prst="irregularSeal1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u="sng"/>
              <a:t>1</a:t>
            </a:r>
          </a:p>
          <a:p>
            <a:pPr algn="ctr" eaLnBrk="1" hangingPunct="1"/>
            <a:r>
              <a:rPr lang="ru-RU" altLang="ru-RU" sz="3200" b="1"/>
              <a:t>8</a:t>
            </a:r>
          </a:p>
        </p:txBody>
      </p:sp>
      <p:sp>
        <p:nvSpPr>
          <p:cNvPr id="17435" name="AutoShape 27"/>
          <p:cNvSpPr>
            <a:spLocks/>
          </p:cNvSpPr>
          <p:nvPr/>
        </p:nvSpPr>
        <p:spPr bwMode="auto">
          <a:xfrm>
            <a:off x="5651500" y="1557338"/>
            <a:ext cx="431800" cy="2592387"/>
          </a:xfrm>
          <a:prstGeom prst="rightBrace">
            <a:avLst>
              <a:gd name="adj1" fmla="val 50031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6227763" y="2420938"/>
            <a:ext cx="2305050" cy="863600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Сравнить</a:t>
            </a:r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7019925" y="2565400"/>
            <a:ext cx="935038" cy="4826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3600" b="1"/>
              <a:t>&lt;</a:t>
            </a:r>
            <a:endParaRPr lang="ru-RU" altLang="ru-RU" sz="3600" b="1"/>
          </a:p>
        </p:txBody>
      </p:sp>
      <p:sp>
        <p:nvSpPr>
          <p:cNvPr id="17439" name="AutoShape 31"/>
          <p:cNvSpPr>
            <a:spLocks/>
          </p:cNvSpPr>
          <p:nvPr/>
        </p:nvSpPr>
        <p:spPr bwMode="auto">
          <a:xfrm>
            <a:off x="5651500" y="4265613"/>
            <a:ext cx="431800" cy="2592387"/>
          </a:xfrm>
          <a:prstGeom prst="rightBrace">
            <a:avLst>
              <a:gd name="adj1" fmla="val 50031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6227763" y="5084763"/>
            <a:ext cx="2305050" cy="863600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Найти  </a:t>
            </a:r>
          </a:p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разность</a:t>
            </a:r>
          </a:p>
        </p:txBody>
      </p:sp>
      <p:sp>
        <p:nvSpPr>
          <p:cNvPr id="17441" name="AutoShape 33"/>
          <p:cNvSpPr>
            <a:spLocks noChangeArrowheads="1"/>
          </p:cNvSpPr>
          <p:nvPr/>
        </p:nvSpPr>
        <p:spPr bwMode="auto">
          <a:xfrm>
            <a:off x="6659563" y="4437063"/>
            <a:ext cx="1296987" cy="2016125"/>
          </a:xfrm>
          <a:prstGeom prst="irregularSeal1">
            <a:avLst/>
          </a:prstGeom>
          <a:solidFill>
            <a:srgbClr val="FFCC66"/>
          </a:solidFill>
          <a:ln w="9525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3200" b="1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877050" y="4797425"/>
            <a:ext cx="803275" cy="1190625"/>
            <a:chOff x="2970" y="1797"/>
            <a:chExt cx="506" cy="750"/>
          </a:xfrm>
        </p:grpSpPr>
        <p:sp>
          <p:nvSpPr>
            <p:cNvPr id="13328" name="Text Box 35"/>
            <p:cNvSpPr txBox="1">
              <a:spLocks noChangeArrowheads="1"/>
            </p:cNvSpPr>
            <p:nvPr/>
          </p:nvSpPr>
          <p:spPr bwMode="auto">
            <a:xfrm>
              <a:off x="2970" y="1979"/>
              <a:ext cx="27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2</a:t>
              </a:r>
            </a:p>
          </p:txBody>
        </p:sp>
        <p:sp>
          <p:nvSpPr>
            <p:cNvPr id="13329" name="Text Box 36"/>
            <p:cNvSpPr txBox="1">
              <a:spLocks noChangeArrowheads="1"/>
            </p:cNvSpPr>
            <p:nvPr/>
          </p:nvSpPr>
          <p:spPr bwMode="auto">
            <a:xfrm>
              <a:off x="3198" y="1797"/>
              <a:ext cx="27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7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486 0.11538 " pathEditMode="relative" ptsTypes="AA">
                                      <p:cBhvr>
                                        <p:cTn id="55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96532E-6 L 0.39375 -0.0943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2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31" grpId="0" animBg="1"/>
      <p:bldP spid="17431" grpId="1" animBg="1"/>
      <p:bldP spid="17432" grpId="0" animBg="1"/>
      <p:bldP spid="17432" grpId="1" animBg="1"/>
      <p:bldP spid="17433" grpId="0" animBg="1"/>
      <p:bldP spid="17434" grpId="0" animBg="1"/>
      <p:bldP spid="17435" grpId="0" animBg="1"/>
      <p:bldP spid="17436" grpId="0" animBg="1"/>
      <p:bldP spid="17436" grpId="1" animBg="1"/>
      <p:bldP spid="17437" grpId="0" animBg="1"/>
      <p:bldP spid="17439" grpId="0" animBg="1"/>
      <p:bldP spid="17440" grpId="0" animBg="1"/>
      <p:bldP spid="17440" grpId="1" animBg="1"/>
      <p:bldP spid="174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RCTR0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2195513" y="549275"/>
            <a:ext cx="5329237" cy="1008063"/>
          </a:xfrm>
          <a:prstGeom prst="wedgeRoundRectCallout">
            <a:avLst>
              <a:gd name="adj1" fmla="val 48838"/>
              <a:gd name="adj2" fmla="val 265120"/>
              <a:gd name="adj3" fmla="val 16667"/>
            </a:avLst>
          </a:prstGeom>
          <a:solidFill>
            <a:srgbClr val="F8C8EA"/>
          </a:solidFill>
          <a:ln w="9525">
            <a:solidFill>
              <a:srgbClr val="F8C8E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800" b="1" i="1">
                <a:solidFill>
                  <a:srgbClr val="FF3300"/>
                </a:solidFill>
                <a:latin typeface="Georgia" pitchFamily="18" charset="0"/>
              </a:rPr>
              <a:t>Что больше?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11188" y="2708275"/>
            <a:ext cx="2024062" cy="1190625"/>
            <a:chOff x="431" y="2478"/>
            <a:chExt cx="1275" cy="750"/>
          </a:xfrm>
        </p:grpSpPr>
        <p:sp>
          <p:nvSpPr>
            <p:cNvPr id="14350" name="Text Box 7"/>
            <p:cNvSpPr txBox="1">
              <a:spLocks noChangeArrowheads="1"/>
            </p:cNvSpPr>
            <p:nvPr/>
          </p:nvSpPr>
          <p:spPr bwMode="auto">
            <a:xfrm>
              <a:off x="431" y="2478"/>
              <a:ext cx="27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1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2</a:t>
              </a:r>
            </a:p>
          </p:txBody>
        </p:sp>
        <p:sp>
          <p:nvSpPr>
            <p:cNvPr id="14351" name="Text Box 8"/>
            <p:cNvSpPr txBox="1">
              <a:spLocks noChangeArrowheads="1"/>
            </p:cNvSpPr>
            <p:nvPr/>
          </p:nvSpPr>
          <p:spPr bwMode="auto">
            <a:xfrm>
              <a:off x="884" y="2478"/>
              <a:ext cx="499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 5     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31</a:t>
              </a:r>
            </a:p>
          </p:txBody>
        </p:sp>
        <p:sp>
          <p:nvSpPr>
            <p:cNvPr id="14352" name="Text Box 9"/>
            <p:cNvSpPr txBox="1">
              <a:spLocks noChangeArrowheads="1"/>
            </p:cNvSpPr>
            <p:nvPr/>
          </p:nvSpPr>
          <p:spPr bwMode="auto">
            <a:xfrm>
              <a:off x="702" y="2568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4353" name="Text Box 10"/>
            <p:cNvSpPr txBox="1">
              <a:spLocks noChangeArrowheads="1"/>
            </p:cNvSpPr>
            <p:nvPr/>
          </p:nvSpPr>
          <p:spPr bwMode="auto">
            <a:xfrm>
              <a:off x="1247" y="2568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4354" name="Text Box 11"/>
            <p:cNvSpPr txBox="1">
              <a:spLocks noChangeArrowheads="1"/>
            </p:cNvSpPr>
            <p:nvPr/>
          </p:nvSpPr>
          <p:spPr bwMode="auto">
            <a:xfrm>
              <a:off x="1429" y="2478"/>
              <a:ext cx="27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1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6</a:t>
              </a:r>
            </a:p>
          </p:txBody>
        </p:sp>
      </p:grp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116013" y="3860800"/>
            <a:ext cx="1003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i="1">
                <a:solidFill>
                  <a:srgbClr val="0000CC"/>
                </a:solidFill>
                <a:latin typeface="Georgia" pitchFamily="18" charset="0"/>
              </a:rPr>
              <a:t>или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11188" y="4652963"/>
            <a:ext cx="2024062" cy="1190625"/>
            <a:chOff x="431" y="2478"/>
            <a:chExt cx="1275" cy="750"/>
          </a:xfrm>
        </p:grpSpPr>
        <p:sp>
          <p:nvSpPr>
            <p:cNvPr id="14345" name="Text Box 14"/>
            <p:cNvSpPr txBox="1">
              <a:spLocks noChangeArrowheads="1"/>
            </p:cNvSpPr>
            <p:nvPr/>
          </p:nvSpPr>
          <p:spPr bwMode="auto">
            <a:xfrm>
              <a:off x="431" y="2478"/>
              <a:ext cx="27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1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9</a:t>
              </a:r>
            </a:p>
          </p:txBody>
        </p:sp>
        <p:sp>
          <p:nvSpPr>
            <p:cNvPr id="14346" name="Text Box 15"/>
            <p:cNvSpPr txBox="1">
              <a:spLocks noChangeArrowheads="1"/>
            </p:cNvSpPr>
            <p:nvPr/>
          </p:nvSpPr>
          <p:spPr bwMode="auto">
            <a:xfrm>
              <a:off x="884" y="2478"/>
              <a:ext cx="499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 7     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31</a:t>
              </a:r>
            </a:p>
          </p:txBody>
        </p:sp>
        <p:sp>
          <p:nvSpPr>
            <p:cNvPr id="14347" name="Text Box 16"/>
            <p:cNvSpPr txBox="1">
              <a:spLocks noChangeArrowheads="1"/>
            </p:cNvSpPr>
            <p:nvPr/>
          </p:nvSpPr>
          <p:spPr bwMode="auto">
            <a:xfrm>
              <a:off x="702" y="2568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4348" name="Text Box 17"/>
            <p:cNvSpPr txBox="1">
              <a:spLocks noChangeArrowheads="1"/>
            </p:cNvSpPr>
            <p:nvPr/>
          </p:nvSpPr>
          <p:spPr bwMode="auto">
            <a:xfrm>
              <a:off x="1247" y="2568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4349" name="Text Box 18"/>
            <p:cNvSpPr txBox="1">
              <a:spLocks noChangeArrowheads="1"/>
            </p:cNvSpPr>
            <p:nvPr/>
          </p:nvSpPr>
          <p:spPr bwMode="auto">
            <a:xfrm>
              <a:off x="1429" y="2478"/>
              <a:ext cx="27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1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4</a:t>
              </a:r>
            </a:p>
          </p:txBody>
        </p:sp>
      </p:grp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92138" y="1644650"/>
            <a:ext cx="3741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latin typeface="Georgia" pitchFamily="18" charset="0"/>
              </a:rPr>
              <a:t>Рассуждалки.</a:t>
            </a:r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>
            <a:off x="2484438" y="2349500"/>
            <a:ext cx="2663825" cy="2016125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8800" b="1">
                <a:solidFill>
                  <a:srgbClr val="800000"/>
                </a:solidFill>
              </a:rPr>
              <a:t>&gt;</a:t>
            </a:r>
            <a:endParaRPr lang="ru-RU" altLang="ru-RU" sz="8800" b="1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6358E-6 L 0.47222 -0.286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1" y="-143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8" grpId="0"/>
      <p:bldP spid="19468" grpId="1"/>
      <p:bldP spid="19475" grpId="0"/>
      <p:bldP spid="194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195513" y="188913"/>
            <a:ext cx="6624637" cy="1079500"/>
          </a:xfrm>
          <a:prstGeom prst="wedgeRoundRectCallout">
            <a:avLst>
              <a:gd name="adj1" fmla="val -66486"/>
              <a:gd name="adj2" fmla="val 85000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Вставьте пропущенные числа: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835150" y="1989138"/>
            <a:ext cx="4397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2</a:t>
            </a:r>
          </a:p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059113" y="2133600"/>
            <a:ext cx="487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266950" y="2133600"/>
            <a:ext cx="360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2627313" y="2060575"/>
            <a:ext cx="431800" cy="914400"/>
          </a:xfrm>
          <a:prstGeom prst="ellipse">
            <a:avLst/>
          </a:prstGeom>
          <a:solidFill>
            <a:srgbClr val="F8C8EA"/>
          </a:solidFill>
          <a:ln w="9525">
            <a:solidFill>
              <a:srgbClr val="F8C8E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490913" y="1989138"/>
            <a:ext cx="4397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2</a:t>
            </a:r>
          </a:p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627313" y="220503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692275" y="3284538"/>
            <a:ext cx="8715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 1 </a:t>
            </a:r>
          </a:p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12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060700" y="342900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268538" y="3429000"/>
            <a:ext cx="3603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2628900" y="3355975"/>
            <a:ext cx="431800" cy="914400"/>
          </a:xfrm>
          <a:prstGeom prst="ellipse">
            <a:avLst/>
          </a:prstGeom>
          <a:solidFill>
            <a:srgbClr val="F8C8EA"/>
          </a:solidFill>
          <a:ln w="9525">
            <a:solidFill>
              <a:srgbClr val="F8C8E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492500" y="3284538"/>
            <a:ext cx="4397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1</a:t>
            </a:r>
          </a:p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2627313" y="3500438"/>
            <a:ext cx="43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908175" y="4724400"/>
            <a:ext cx="8715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1 </a:t>
            </a:r>
          </a:p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9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060700" y="4868863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2268538" y="4868863"/>
            <a:ext cx="360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2628900" y="4795838"/>
            <a:ext cx="431800" cy="914400"/>
          </a:xfrm>
          <a:prstGeom prst="ellipse">
            <a:avLst/>
          </a:prstGeom>
          <a:solidFill>
            <a:srgbClr val="F8C8EA"/>
          </a:solidFill>
          <a:ln w="9525">
            <a:solidFill>
              <a:srgbClr val="F8C8E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492500" y="4868863"/>
            <a:ext cx="439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2484438" y="4941888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3300"/>
                </a:solidFill>
              </a:rPr>
              <a:t>36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5148263" y="1989138"/>
            <a:ext cx="8715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3 </a:t>
            </a:r>
          </a:p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8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300788" y="2133600"/>
            <a:ext cx="487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5508625" y="2133600"/>
            <a:ext cx="360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5868988" y="2060575"/>
            <a:ext cx="431800" cy="914400"/>
          </a:xfrm>
          <a:prstGeom prst="ellipse">
            <a:avLst/>
          </a:prstGeom>
          <a:solidFill>
            <a:srgbClr val="F8C8EA"/>
          </a:solidFill>
          <a:ln w="9525">
            <a:solidFill>
              <a:srgbClr val="F8C8E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6732588" y="1989138"/>
            <a:ext cx="4397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1</a:t>
            </a:r>
          </a:p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5867400" y="1989138"/>
            <a:ext cx="5413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FF3300"/>
                </a:solidFill>
              </a:rPr>
              <a:t>2</a:t>
            </a:r>
          </a:p>
          <a:p>
            <a:pPr eaLnBrk="1" hangingPunct="1"/>
            <a:r>
              <a:rPr lang="ru-RU" altLang="ru-RU" sz="36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5148263" y="3284538"/>
            <a:ext cx="8715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3 </a:t>
            </a:r>
          </a:p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6300788" y="3429000"/>
            <a:ext cx="487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5508625" y="3429000"/>
            <a:ext cx="360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0514" name="Oval 34"/>
          <p:cNvSpPr>
            <a:spLocks noChangeArrowheads="1"/>
          </p:cNvSpPr>
          <p:nvPr/>
        </p:nvSpPr>
        <p:spPr bwMode="auto">
          <a:xfrm>
            <a:off x="5868988" y="3355975"/>
            <a:ext cx="431800" cy="914400"/>
          </a:xfrm>
          <a:prstGeom prst="ellipse">
            <a:avLst/>
          </a:prstGeom>
          <a:solidFill>
            <a:srgbClr val="F8C8EA"/>
          </a:solidFill>
          <a:ln w="9525">
            <a:solidFill>
              <a:srgbClr val="F8C8E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6732588" y="3284538"/>
            <a:ext cx="4397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1</a:t>
            </a:r>
          </a:p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9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5795963" y="3284538"/>
            <a:ext cx="7921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FF3300"/>
                </a:solidFill>
              </a:rPr>
              <a:t>4</a:t>
            </a:r>
          </a:p>
          <a:p>
            <a:pPr eaLnBrk="1" hangingPunct="1"/>
            <a:r>
              <a:rPr lang="ru-RU" altLang="ru-RU" sz="3600" b="1">
                <a:solidFill>
                  <a:srgbClr val="FF3300"/>
                </a:solidFill>
              </a:rPr>
              <a:t>27</a:t>
            </a: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5005388" y="4724400"/>
            <a:ext cx="8715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27 </a:t>
            </a:r>
          </a:p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32</a:t>
            </a: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6659563" y="4868863"/>
            <a:ext cx="487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5653088" y="4868863"/>
            <a:ext cx="360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0520" name="Oval 40"/>
          <p:cNvSpPr>
            <a:spLocks noChangeArrowheads="1"/>
          </p:cNvSpPr>
          <p:nvPr/>
        </p:nvSpPr>
        <p:spPr bwMode="auto">
          <a:xfrm>
            <a:off x="6013450" y="4795838"/>
            <a:ext cx="431800" cy="914400"/>
          </a:xfrm>
          <a:prstGeom prst="ellipse">
            <a:avLst/>
          </a:prstGeom>
          <a:solidFill>
            <a:srgbClr val="F8C8EA"/>
          </a:solidFill>
          <a:ln w="9525">
            <a:solidFill>
              <a:srgbClr val="F8C8E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7164388" y="4724400"/>
            <a:ext cx="4397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4</a:t>
            </a:r>
          </a:p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5795963" y="4724400"/>
            <a:ext cx="10810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FF3300"/>
                </a:solidFill>
              </a:rPr>
              <a:t>128</a:t>
            </a:r>
          </a:p>
          <a:p>
            <a:pPr eaLnBrk="1" hangingPunct="1"/>
            <a:r>
              <a:rPr lang="ru-RU" altLang="ru-RU" sz="3600" b="1">
                <a:solidFill>
                  <a:srgbClr val="FF3300"/>
                </a:solidFill>
              </a:rPr>
              <a:t> 81</a:t>
            </a:r>
          </a:p>
        </p:txBody>
      </p:sp>
    </p:spTree>
    <p:extLst>
      <p:ext uri="{BB962C8B-B14F-4D97-AF65-F5344CB8AC3E}">
        <p14:creationId xmlns:p14="http://schemas.microsoft.com/office/powerpoint/2010/main" val="1335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1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/>
      <p:bldP spid="20488" grpId="0"/>
      <p:bldP spid="20489" grpId="0"/>
      <p:bldP spid="20490" grpId="0" animBg="1"/>
      <p:bldP spid="20490" grpId="1" animBg="1"/>
      <p:bldP spid="20491" grpId="0"/>
      <p:bldP spid="20492" grpId="0"/>
      <p:bldP spid="20493" grpId="0"/>
      <p:bldP spid="20494" grpId="0"/>
      <p:bldP spid="20495" grpId="0"/>
      <p:bldP spid="20496" grpId="0" animBg="1"/>
      <p:bldP spid="20496" grpId="1" animBg="1"/>
      <p:bldP spid="20497" grpId="0"/>
      <p:bldP spid="20498" grpId="0"/>
      <p:bldP spid="20499" grpId="0"/>
      <p:bldP spid="20500" grpId="0"/>
      <p:bldP spid="20501" grpId="0"/>
      <p:bldP spid="20502" grpId="0" animBg="1"/>
      <p:bldP spid="20502" grpId="1" animBg="1"/>
      <p:bldP spid="20503" grpId="0"/>
      <p:bldP spid="20504" grpId="0"/>
      <p:bldP spid="20505" grpId="0"/>
      <p:bldP spid="20506" grpId="0"/>
      <p:bldP spid="20507" grpId="0"/>
      <p:bldP spid="20508" grpId="0" animBg="1"/>
      <p:bldP spid="20508" grpId="1" animBg="1"/>
      <p:bldP spid="20509" grpId="0"/>
      <p:bldP spid="20510" grpId="0"/>
      <p:bldP spid="20511" grpId="0"/>
      <p:bldP spid="20512" grpId="0"/>
      <p:bldP spid="20513" grpId="0"/>
      <p:bldP spid="20514" grpId="0" animBg="1"/>
      <p:bldP spid="20514" grpId="1" animBg="1"/>
      <p:bldP spid="20515" grpId="0"/>
      <p:bldP spid="20516" grpId="0"/>
      <p:bldP spid="20517" grpId="0"/>
      <p:bldP spid="20518" grpId="0"/>
      <p:bldP spid="20519" grpId="0"/>
      <p:bldP spid="20520" grpId="0" animBg="1"/>
      <p:bldP spid="20520" grpId="1" animBg="1"/>
      <p:bldP spid="20521" grpId="0"/>
      <p:bldP spid="205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RCTR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1979613" y="549275"/>
            <a:ext cx="7164387" cy="1366838"/>
          </a:xfrm>
          <a:prstGeom prst="wedgeRoundRectCallout">
            <a:avLst>
              <a:gd name="adj1" fmla="val -62231"/>
              <a:gd name="adj2" fmla="val 30255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800" b="1" i="1">
              <a:latin typeface="Georgia" pitchFamily="18" charset="0"/>
            </a:endParaRPr>
          </a:p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Дробь         представьте  в  виде:</a:t>
            </a:r>
          </a:p>
          <a:p>
            <a:pPr algn="ctr" eaLnBrk="1" hangingPunct="1"/>
            <a:endParaRPr lang="ru-RU" altLang="ru-RU" sz="2800" b="1" i="1">
              <a:latin typeface="Georgia" pitchFamily="18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708400" y="692150"/>
            <a:ext cx="7921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 </a:t>
            </a:r>
            <a:r>
              <a:rPr lang="ru-RU" altLang="ru-RU" sz="3600" b="1" u="sng"/>
              <a:t>9</a:t>
            </a:r>
          </a:p>
          <a:p>
            <a:pPr eaLnBrk="1" hangingPunct="1"/>
            <a:r>
              <a:rPr lang="ru-RU" altLang="ru-RU" sz="3600" b="1"/>
              <a:t>50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19113" y="2894013"/>
            <a:ext cx="76065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i="1" dirty="0" smtClean="0">
                <a:solidFill>
                  <a:srgbClr val="008000"/>
                </a:solidFill>
                <a:latin typeface="Georgia" pitchFamily="18" charset="0"/>
              </a:rPr>
              <a:t> </a:t>
            </a:r>
            <a:r>
              <a:rPr lang="ru-RU" altLang="ru-RU" sz="2800" b="1" i="1" dirty="0">
                <a:solidFill>
                  <a:srgbClr val="008000"/>
                </a:solidFill>
                <a:latin typeface="Georgia" pitchFamily="18" charset="0"/>
              </a:rPr>
              <a:t>Суммы  двух  дробей  с  различными  </a:t>
            </a:r>
          </a:p>
          <a:p>
            <a:pPr eaLnBrk="1" hangingPunct="1"/>
            <a:r>
              <a:rPr lang="ru-RU" altLang="ru-RU" sz="2800" b="1" i="1" dirty="0">
                <a:solidFill>
                  <a:srgbClr val="008000"/>
                </a:solidFill>
                <a:latin typeface="Georgia" pitchFamily="18" charset="0"/>
              </a:rPr>
              <a:t>       знаменателями;</a:t>
            </a:r>
          </a:p>
        </p:txBody>
      </p:sp>
    </p:spTree>
    <p:extLst>
      <p:ext uri="{BB962C8B-B14F-4D97-AF65-F5344CB8AC3E}">
        <p14:creationId xmlns:p14="http://schemas.microsoft.com/office/powerpoint/2010/main" val="7791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/>
      <p:bldP spid="225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331913" y="765175"/>
            <a:ext cx="487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84213" y="549275"/>
            <a:ext cx="10080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>
                <a:solidFill>
                  <a:srgbClr val="008000"/>
                </a:solidFill>
              </a:rPr>
              <a:t> 9</a:t>
            </a:r>
          </a:p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50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835150" y="549275"/>
            <a:ext cx="8715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 1 </a:t>
            </a:r>
          </a:p>
          <a:p>
            <a:pPr eaLnBrk="1" hangingPunct="1"/>
            <a:r>
              <a:rPr lang="ru-RU" altLang="ru-RU" sz="4000" b="1"/>
              <a:t>50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555875" y="836613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/>
              <a:t>+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003800" y="836613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059113" y="549275"/>
            <a:ext cx="8715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 8 </a:t>
            </a:r>
          </a:p>
          <a:p>
            <a:pPr eaLnBrk="1" hangingPunct="1"/>
            <a:r>
              <a:rPr lang="ru-RU" altLang="ru-RU" sz="4000" b="1"/>
              <a:t>50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3779838" y="765175"/>
            <a:ext cx="487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4284663" y="549275"/>
            <a:ext cx="10080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>
                <a:solidFill>
                  <a:srgbClr val="008000"/>
                </a:solidFill>
              </a:rPr>
              <a:t> 1</a:t>
            </a:r>
          </a:p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50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508625" y="549275"/>
            <a:ext cx="10080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>
                <a:solidFill>
                  <a:srgbClr val="008000"/>
                </a:solidFill>
              </a:rPr>
              <a:t> 4</a:t>
            </a:r>
          </a:p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25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1331913" y="2205038"/>
            <a:ext cx="487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684213" y="1989138"/>
            <a:ext cx="10080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>
                <a:solidFill>
                  <a:srgbClr val="008000"/>
                </a:solidFill>
              </a:rPr>
              <a:t> 9</a:t>
            </a:r>
          </a:p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50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1763713" y="1989138"/>
            <a:ext cx="8715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 2 </a:t>
            </a:r>
          </a:p>
          <a:p>
            <a:pPr eaLnBrk="1" hangingPunct="1"/>
            <a:r>
              <a:rPr lang="ru-RU" altLang="ru-RU" sz="4000" b="1"/>
              <a:t>50</a:t>
            </a:r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2484438" y="2276475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/>
              <a:t>+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2987675" y="1989138"/>
            <a:ext cx="8715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 7 </a:t>
            </a:r>
          </a:p>
          <a:p>
            <a:pPr eaLnBrk="1" hangingPunct="1"/>
            <a:r>
              <a:rPr lang="ru-RU" altLang="ru-RU" sz="4000" b="1"/>
              <a:t>50</a:t>
            </a:r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5003800" y="2276475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3779838" y="2205038"/>
            <a:ext cx="487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4284663" y="1989138"/>
            <a:ext cx="10080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>
                <a:solidFill>
                  <a:srgbClr val="008000"/>
                </a:solidFill>
              </a:rPr>
              <a:t> 1</a:t>
            </a:r>
          </a:p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25</a:t>
            </a:r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5508625" y="1989138"/>
            <a:ext cx="10080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>
                <a:solidFill>
                  <a:srgbClr val="008000"/>
                </a:solidFill>
              </a:rPr>
              <a:t> 7</a:t>
            </a:r>
          </a:p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50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1331913" y="3644900"/>
            <a:ext cx="487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684213" y="3429000"/>
            <a:ext cx="10080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>
                <a:solidFill>
                  <a:srgbClr val="008000"/>
                </a:solidFill>
              </a:rPr>
              <a:t> 9</a:t>
            </a:r>
          </a:p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50</a:t>
            </a:r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1763713" y="3429000"/>
            <a:ext cx="8715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 3 </a:t>
            </a:r>
          </a:p>
          <a:p>
            <a:pPr eaLnBrk="1" hangingPunct="1"/>
            <a:r>
              <a:rPr lang="ru-RU" altLang="ru-RU" sz="4000" b="1"/>
              <a:t>50</a:t>
            </a:r>
          </a:p>
        </p:txBody>
      </p:sp>
      <p:sp>
        <p:nvSpPr>
          <p:cNvPr id="23592" name="Text Box 40"/>
          <p:cNvSpPr txBox="1">
            <a:spLocks noChangeArrowheads="1"/>
          </p:cNvSpPr>
          <p:nvPr/>
        </p:nvSpPr>
        <p:spPr bwMode="auto">
          <a:xfrm>
            <a:off x="2484438" y="37163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/>
              <a:t>+</a:t>
            </a:r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2987675" y="3429000"/>
            <a:ext cx="8715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 6 </a:t>
            </a:r>
          </a:p>
          <a:p>
            <a:pPr eaLnBrk="1" hangingPunct="1"/>
            <a:r>
              <a:rPr lang="ru-RU" altLang="ru-RU" sz="4000" b="1"/>
              <a:t>50</a:t>
            </a:r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4930775" y="3716338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3706813" y="3644900"/>
            <a:ext cx="487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4211638" y="3429000"/>
            <a:ext cx="10080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>
                <a:solidFill>
                  <a:srgbClr val="008000"/>
                </a:solidFill>
              </a:rPr>
              <a:t> 3</a:t>
            </a:r>
          </a:p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50</a:t>
            </a:r>
          </a:p>
        </p:txBody>
      </p: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5435600" y="3429000"/>
            <a:ext cx="10080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>
                <a:solidFill>
                  <a:srgbClr val="008000"/>
                </a:solidFill>
              </a:rPr>
              <a:t> 3</a:t>
            </a:r>
          </a:p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25</a:t>
            </a:r>
          </a:p>
        </p:txBody>
      </p:sp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1331913" y="5084763"/>
            <a:ext cx="487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684213" y="4868863"/>
            <a:ext cx="10080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>
                <a:solidFill>
                  <a:srgbClr val="008000"/>
                </a:solidFill>
              </a:rPr>
              <a:t> 9</a:t>
            </a:r>
          </a:p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50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1835150" y="4868863"/>
            <a:ext cx="8715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 4 </a:t>
            </a:r>
          </a:p>
          <a:p>
            <a:pPr eaLnBrk="1" hangingPunct="1"/>
            <a:r>
              <a:rPr lang="ru-RU" altLang="ru-RU" sz="4000" b="1"/>
              <a:t>50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2555875" y="5156200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/>
              <a:t>+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3059113" y="4868863"/>
            <a:ext cx="8715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 5 </a:t>
            </a:r>
          </a:p>
          <a:p>
            <a:pPr eaLnBrk="1" hangingPunct="1"/>
            <a:r>
              <a:rPr lang="ru-RU" altLang="ru-RU" sz="4000" b="1"/>
              <a:t>50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5075238" y="5156200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8000"/>
                </a:solidFill>
              </a:rPr>
              <a:t>+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3851275" y="5084763"/>
            <a:ext cx="487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=</a:t>
            </a:r>
          </a:p>
        </p:txBody>
      </p:sp>
      <p:sp>
        <p:nvSpPr>
          <p:cNvPr id="23607" name="Text Box 55"/>
          <p:cNvSpPr txBox="1">
            <a:spLocks noChangeArrowheads="1"/>
          </p:cNvSpPr>
          <p:nvPr/>
        </p:nvSpPr>
        <p:spPr bwMode="auto">
          <a:xfrm>
            <a:off x="4356100" y="4868863"/>
            <a:ext cx="10080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>
                <a:solidFill>
                  <a:srgbClr val="008000"/>
                </a:solidFill>
              </a:rPr>
              <a:t> 2</a:t>
            </a:r>
          </a:p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25</a:t>
            </a:r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5580063" y="4868863"/>
            <a:ext cx="10080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>
                <a:solidFill>
                  <a:srgbClr val="008000"/>
                </a:solidFill>
              </a:rPr>
              <a:t> 1</a:t>
            </a:r>
          </a:p>
          <a:p>
            <a:pPr eaLnBrk="1" hangingPunct="1"/>
            <a:r>
              <a:rPr lang="ru-RU" altLang="ru-RU" sz="4000" b="1">
                <a:solidFill>
                  <a:srgbClr val="008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872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/>
      <p:bldP spid="23561" grpId="0"/>
      <p:bldP spid="23564" grpId="0"/>
      <p:bldP spid="23565" grpId="0"/>
      <p:bldP spid="23567" grpId="0"/>
      <p:bldP spid="23573" grpId="0"/>
      <p:bldP spid="23574" grpId="0"/>
      <p:bldP spid="23578" grpId="0"/>
      <p:bldP spid="23579" grpId="0"/>
      <p:bldP spid="23580" grpId="0"/>
      <p:bldP spid="23581" grpId="0"/>
      <p:bldP spid="23582" grpId="0"/>
      <p:bldP spid="23583" grpId="0"/>
      <p:bldP spid="23584" grpId="0"/>
      <p:bldP spid="23585" grpId="0"/>
      <p:bldP spid="23586" grpId="0"/>
      <p:bldP spid="23589" grpId="0"/>
      <p:bldP spid="23590" grpId="0"/>
      <p:bldP spid="23591" grpId="0"/>
      <p:bldP spid="23592" grpId="0"/>
      <p:bldP spid="23593" grpId="0"/>
      <p:bldP spid="23594" grpId="0"/>
      <p:bldP spid="23595" grpId="0"/>
      <p:bldP spid="23596" grpId="0"/>
      <p:bldP spid="23597" grpId="0"/>
      <p:bldP spid="23600" grpId="0"/>
      <p:bldP spid="23601" grpId="0"/>
      <p:bldP spid="23602" grpId="0"/>
      <p:bldP spid="23603" grpId="0"/>
      <p:bldP spid="23604" grpId="0"/>
      <p:bldP spid="23605" grpId="0"/>
      <p:bldP spid="23606" grpId="0"/>
      <p:bldP spid="23607" grpId="0"/>
      <p:bldP spid="236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RCTR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979613" y="549275"/>
            <a:ext cx="7164387" cy="1366838"/>
          </a:xfrm>
          <a:prstGeom prst="wedgeRoundRectCallout">
            <a:avLst>
              <a:gd name="adj1" fmla="val -62231"/>
              <a:gd name="adj2" fmla="val 30255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800" b="1" i="1">
              <a:latin typeface="Georgia" pitchFamily="18" charset="0"/>
            </a:endParaRPr>
          </a:p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Дробь         представьте  в  виде:</a:t>
            </a:r>
          </a:p>
          <a:p>
            <a:pPr algn="ctr" eaLnBrk="1" hangingPunct="1"/>
            <a:endParaRPr lang="ru-RU" altLang="ru-RU" sz="2800" b="1" i="1">
              <a:latin typeface="Georgia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708400" y="692150"/>
            <a:ext cx="7921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 </a:t>
            </a:r>
            <a:r>
              <a:rPr lang="ru-RU" altLang="ru-RU" sz="3600" b="1" u="sng"/>
              <a:t>9</a:t>
            </a:r>
          </a:p>
          <a:p>
            <a:pPr eaLnBrk="1" hangingPunct="1"/>
            <a:r>
              <a:rPr lang="ru-RU" altLang="ru-RU" sz="3600" b="1"/>
              <a:t>50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68313" y="3860800"/>
            <a:ext cx="5900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i="1" dirty="0" smtClean="0">
                <a:solidFill>
                  <a:srgbClr val="0000CC"/>
                </a:solidFill>
                <a:latin typeface="Georgia" pitchFamily="18" charset="0"/>
              </a:rPr>
              <a:t>  </a:t>
            </a:r>
            <a:r>
              <a:rPr lang="ru-RU" altLang="ru-RU" sz="2800" b="1" i="1" dirty="0">
                <a:solidFill>
                  <a:srgbClr val="0000CC"/>
                </a:solidFill>
                <a:latin typeface="Georgia" pitchFamily="18" charset="0"/>
              </a:rPr>
              <a:t>Произведения  двух  дробей;</a:t>
            </a:r>
          </a:p>
        </p:txBody>
      </p:sp>
    </p:spTree>
    <p:extLst>
      <p:ext uri="{BB962C8B-B14F-4D97-AF65-F5344CB8AC3E}">
        <p14:creationId xmlns:p14="http://schemas.microsoft.com/office/powerpoint/2010/main" val="39510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258888" y="1773238"/>
            <a:ext cx="487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11188" y="1557338"/>
            <a:ext cx="10080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>
                <a:solidFill>
                  <a:srgbClr val="0000CC"/>
                </a:solidFill>
              </a:rPr>
              <a:t> 9</a:t>
            </a:r>
          </a:p>
          <a:p>
            <a:pPr eaLnBrk="1" hangingPunct="1"/>
            <a:r>
              <a:rPr lang="ru-RU" altLang="ru-RU" sz="4000" b="1">
                <a:solidFill>
                  <a:srgbClr val="0000CC"/>
                </a:solidFill>
              </a:rPr>
              <a:t>50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762125" y="1557338"/>
            <a:ext cx="8715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1 </a:t>
            </a:r>
          </a:p>
          <a:p>
            <a:pPr eaLnBrk="1" hangingPunct="1"/>
            <a:r>
              <a:rPr lang="ru-RU" altLang="ru-RU" sz="4000" b="1"/>
              <a:t>2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698750" y="1557338"/>
            <a:ext cx="8715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 9 </a:t>
            </a:r>
          </a:p>
          <a:p>
            <a:pPr eaLnBrk="1" hangingPunct="1"/>
            <a:r>
              <a:rPr lang="ru-RU" altLang="ru-RU" sz="4000" b="1"/>
              <a:t>25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338388" y="1773238"/>
            <a:ext cx="360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/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419475" y="1844675"/>
            <a:ext cx="487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922713" y="1557338"/>
            <a:ext cx="8715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3 </a:t>
            </a:r>
          </a:p>
          <a:p>
            <a:pPr eaLnBrk="1" hangingPunct="1"/>
            <a:r>
              <a:rPr lang="ru-RU" altLang="ru-RU" sz="4000" b="1"/>
              <a:t>5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714875" y="1557338"/>
            <a:ext cx="8715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 3 </a:t>
            </a:r>
          </a:p>
          <a:p>
            <a:pPr eaLnBrk="1" hangingPunct="1"/>
            <a:r>
              <a:rPr lang="ru-RU" altLang="ru-RU" sz="4000" b="1"/>
              <a:t>10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498975" y="1773238"/>
            <a:ext cx="360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/>
              <a:t>.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62575" y="1844675"/>
            <a:ext cx="487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867400" y="1557338"/>
            <a:ext cx="8715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1 </a:t>
            </a:r>
          </a:p>
          <a:p>
            <a:pPr eaLnBrk="1" hangingPunct="1"/>
            <a:r>
              <a:rPr lang="ru-RU" altLang="ru-RU" sz="4000" b="1"/>
              <a:t>5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6804025" y="1557338"/>
            <a:ext cx="8715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 9 </a:t>
            </a:r>
          </a:p>
          <a:p>
            <a:pPr eaLnBrk="1" hangingPunct="1"/>
            <a:r>
              <a:rPr lang="ru-RU" altLang="ru-RU" sz="4000" b="1"/>
              <a:t>10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6443663" y="1773238"/>
            <a:ext cx="360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/>
              <a:t>.</a:t>
            </a:r>
          </a:p>
        </p:txBody>
      </p:sp>
      <p:pic>
        <p:nvPicPr>
          <p:cNvPr id="24597" name="Picture 21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2051050" y="3068638"/>
            <a:ext cx="6840538" cy="1295400"/>
          </a:xfrm>
          <a:prstGeom prst="wedgeRoundRectCallout">
            <a:avLst>
              <a:gd name="adj1" fmla="val -57565"/>
              <a:gd name="adj2" fmla="val 91912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rgbClr val="F8C8EA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600" b="1" i="1">
                <a:solidFill>
                  <a:srgbClr val="FF3300"/>
                </a:solidFill>
                <a:latin typeface="Georgia" pitchFamily="18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11818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0"/>
      <p:bldP spid="24584" grpId="0"/>
      <p:bldP spid="24586" grpId="0"/>
      <p:bldP spid="24587" grpId="0"/>
      <p:bldP spid="24588" grpId="0"/>
      <p:bldP spid="24589" grpId="0"/>
      <p:bldP spid="24590" grpId="0"/>
      <p:bldP spid="24591" grpId="0"/>
      <p:bldP spid="24592" grpId="0"/>
      <p:bldP spid="24593" grpId="0"/>
      <p:bldP spid="24594" grpId="0"/>
      <p:bldP spid="24595" grpId="0"/>
      <p:bldP spid="245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CRCTR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979613" y="549275"/>
            <a:ext cx="7164387" cy="1366838"/>
          </a:xfrm>
          <a:prstGeom prst="wedgeRoundRectCallout">
            <a:avLst>
              <a:gd name="adj1" fmla="val -62231"/>
              <a:gd name="adj2" fmla="val 30255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800" b="1" i="1">
              <a:latin typeface="Georgia" pitchFamily="18" charset="0"/>
            </a:endParaRPr>
          </a:p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Дробь         представьте  в  виде:</a:t>
            </a:r>
          </a:p>
          <a:p>
            <a:pPr algn="ctr" eaLnBrk="1" hangingPunct="1"/>
            <a:endParaRPr lang="ru-RU" altLang="ru-RU" sz="2800" b="1" i="1">
              <a:latin typeface="Georgia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708400" y="692150"/>
            <a:ext cx="7921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 </a:t>
            </a:r>
            <a:r>
              <a:rPr lang="ru-RU" altLang="ru-RU" sz="3600" b="1" u="sng"/>
              <a:t>9</a:t>
            </a:r>
          </a:p>
          <a:p>
            <a:pPr eaLnBrk="1" hangingPunct="1"/>
            <a:r>
              <a:rPr lang="ru-RU" altLang="ru-RU" sz="3600" b="1"/>
              <a:t>50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68313" y="4797425"/>
            <a:ext cx="6006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ru-RU" altLang="ru-RU" sz="2800" b="1" i="1" dirty="0">
                <a:solidFill>
                  <a:srgbClr val="FF0000"/>
                </a:solidFill>
                <a:latin typeface="Georgia" pitchFamily="18" charset="0"/>
              </a:rPr>
              <a:t>Произведения  трех  дробей.</a:t>
            </a:r>
          </a:p>
        </p:txBody>
      </p:sp>
    </p:spTree>
    <p:extLst>
      <p:ext uri="{BB962C8B-B14F-4D97-AF65-F5344CB8AC3E}">
        <p14:creationId xmlns:p14="http://schemas.microsoft.com/office/powerpoint/2010/main" val="347774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RCTR0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2492375"/>
            <a:ext cx="9144000" cy="4365625"/>
          </a:xfrm>
          <a:prstGeom prst="cloudCallout">
            <a:avLst>
              <a:gd name="adj1" fmla="val 27259"/>
              <a:gd name="adj2" fmla="val -69056"/>
            </a:avLst>
          </a:prstGeom>
          <a:solidFill>
            <a:srgbClr val="FFFF99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14400" y="3500438"/>
            <a:ext cx="82296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2800" b="1" i="1">
                <a:solidFill>
                  <a:srgbClr val="0000CC"/>
                </a:solidFill>
                <a:latin typeface="Georgia" pitchFamily="18" charset="0"/>
              </a:rPr>
              <a:t>Считайте, ребята, скорее считайте.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800" b="1" i="1">
                <a:solidFill>
                  <a:srgbClr val="0000CC"/>
                </a:solidFill>
                <a:latin typeface="Georgia" pitchFamily="18" charset="0"/>
              </a:rPr>
              <a:t>Хорошее дело смелей умножайте.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800" b="1" i="1">
                <a:solidFill>
                  <a:srgbClr val="0000CC"/>
                </a:solidFill>
                <a:latin typeface="Georgia" pitchFamily="18" charset="0"/>
              </a:rPr>
              <a:t>Плохие дела поскорей вычитайте.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2800" b="1" i="1">
                <a:solidFill>
                  <a:srgbClr val="0000CC"/>
                </a:solidFill>
                <a:latin typeface="Georgia" pitchFamily="18" charset="0"/>
              </a:rPr>
              <a:t>Скорее работу свою начинайте!</a:t>
            </a:r>
          </a:p>
        </p:txBody>
      </p:sp>
    </p:spTree>
    <p:extLst>
      <p:ext uri="{BB962C8B-B14F-4D97-AF65-F5344CB8AC3E}">
        <p14:creationId xmlns:p14="http://schemas.microsoft.com/office/powerpoint/2010/main" val="10527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692275" y="1773238"/>
            <a:ext cx="487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044575" y="1557338"/>
            <a:ext cx="10080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>
                <a:solidFill>
                  <a:srgbClr val="FF0000"/>
                </a:solidFill>
              </a:rPr>
              <a:t> 9</a:t>
            </a:r>
          </a:p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195513" y="1557338"/>
            <a:ext cx="8715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1 </a:t>
            </a:r>
          </a:p>
          <a:p>
            <a:pPr eaLnBrk="1" hangingPunct="1"/>
            <a:r>
              <a:rPr lang="ru-RU" altLang="ru-RU" sz="4000" b="1"/>
              <a:t>2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132138" y="1557338"/>
            <a:ext cx="8715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3 </a:t>
            </a:r>
          </a:p>
          <a:p>
            <a:pPr eaLnBrk="1" hangingPunct="1"/>
            <a:r>
              <a:rPr lang="ru-RU" altLang="ru-RU" sz="4000" b="1"/>
              <a:t>5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771775" y="1773238"/>
            <a:ext cx="360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/>
              <a:t>.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995738" y="1557338"/>
            <a:ext cx="8715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3 </a:t>
            </a:r>
          </a:p>
          <a:p>
            <a:pPr eaLnBrk="1" hangingPunct="1"/>
            <a:r>
              <a:rPr lang="ru-RU" altLang="ru-RU" sz="4000" b="1"/>
              <a:t>5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635375" y="1773238"/>
            <a:ext cx="360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/>
              <a:t>.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500563" y="1773238"/>
            <a:ext cx="487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003800" y="1557338"/>
            <a:ext cx="8715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1 </a:t>
            </a:r>
          </a:p>
          <a:p>
            <a:pPr eaLnBrk="1" hangingPunct="1"/>
            <a:r>
              <a:rPr lang="ru-RU" altLang="ru-RU" sz="4000" b="1"/>
              <a:t>5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5940425" y="1557338"/>
            <a:ext cx="8715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3 </a:t>
            </a:r>
          </a:p>
          <a:p>
            <a:pPr eaLnBrk="1" hangingPunct="1"/>
            <a:r>
              <a:rPr lang="ru-RU" altLang="ru-RU" sz="4000" b="1"/>
              <a:t>5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580063" y="1773238"/>
            <a:ext cx="360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/>
              <a:t>.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6804025" y="1557338"/>
            <a:ext cx="8715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000" b="1" u="sng"/>
              <a:t>3 </a:t>
            </a:r>
          </a:p>
          <a:p>
            <a:pPr eaLnBrk="1" hangingPunct="1"/>
            <a:r>
              <a:rPr lang="ru-RU" altLang="ru-RU" sz="4000" b="1"/>
              <a:t>2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6443663" y="1773238"/>
            <a:ext cx="360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/>
              <a:t>.</a:t>
            </a:r>
          </a:p>
        </p:txBody>
      </p:sp>
      <p:pic>
        <p:nvPicPr>
          <p:cNvPr id="25620" name="Picture 20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15541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2051050" y="3068638"/>
            <a:ext cx="6840538" cy="1295400"/>
          </a:xfrm>
          <a:prstGeom prst="wedgeRoundRectCallout">
            <a:avLst>
              <a:gd name="adj1" fmla="val -57565"/>
              <a:gd name="adj2" fmla="val 91912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rgbClr val="F8C8EA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600" b="1" i="1">
                <a:solidFill>
                  <a:srgbClr val="FF3300"/>
                </a:solidFill>
                <a:latin typeface="Georgia" pitchFamily="18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35876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08" grpId="0"/>
      <p:bldP spid="25609" grpId="0"/>
      <p:bldP spid="25610" grpId="0"/>
      <p:bldP spid="25611" grpId="0"/>
      <p:bldP spid="25612" grpId="0"/>
      <p:bldP spid="25614" grpId="0"/>
      <p:bldP spid="25615" grpId="0"/>
      <p:bldP spid="25616" grpId="0"/>
      <p:bldP spid="25617" grpId="0"/>
      <p:bldP spid="25618" grpId="0"/>
      <p:bldP spid="25619" grpId="0"/>
      <p:bldP spid="256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RCTR0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323850" y="549275"/>
            <a:ext cx="7343775" cy="2663825"/>
          </a:xfrm>
          <a:prstGeom prst="wedgeRoundRectCallout">
            <a:avLst>
              <a:gd name="adj1" fmla="val 45634"/>
              <a:gd name="adj2" fmla="val 141718"/>
              <a:gd name="adj3" fmla="val 16667"/>
            </a:avLst>
          </a:prstGeom>
          <a:solidFill>
            <a:srgbClr val="F8C8EA"/>
          </a:solidFill>
          <a:ln w="9525">
            <a:solidFill>
              <a:srgbClr val="F8C8E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800" b="1" i="1">
                <a:solidFill>
                  <a:srgbClr val="FF3300"/>
                </a:solidFill>
                <a:latin typeface="Georgia" pitchFamily="18" charset="0"/>
              </a:rPr>
              <a:t>Решаем  примеры:</a:t>
            </a:r>
          </a:p>
          <a:p>
            <a:pPr algn="ctr" eaLnBrk="1" hangingPunct="1"/>
            <a:r>
              <a:rPr lang="ru-RU" altLang="ru-RU" sz="4800" b="1" i="1">
                <a:solidFill>
                  <a:srgbClr val="FF3300"/>
                </a:solidFill>
                <a:latin typeface="Georgia" pitchFamily="18" charset="0"/>
              </a:rPr>
              <a:t>№ 427 (б, г, е, з)</a:t>
            </a:r>
          </a:p>
          <a:p>
            <a:pPr algn="ctr" eaLnBrk="1" hangingPunct="1"/>
            <a:r>
              <a:rPr lang="ru-RU" altLang="ru-RU" sz="4800" b="1" i="1">
                <a:solidFill>
                  <a:srgbClr val="FF3300"/>
                </a:solidFill>
                <a:latin typeface="Georgia" pitchFamily="18" charset="0"/>
              </a:rPr>
              <a:t>№ 433 (а, г, ж, к, н)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179388" y="3429000"/>
            <a:ext cx="6048375" cy="1944688"/>
          </a:xfrm>
          <a:prstGeom prst="wedgeRoundRectCallout">
            <a:avLst>
              <a:gd name="adj1" fmla="val 62968"/>
              <a:gd name="adj2" fmla="val 57838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Если  в  ответе  получилась  неправильная  дробь, запишите её в виде смешанного числа.</a:t>
            </a:r>
          </a:p>
        </p:txBody>
      </p:sp>
    </p:spTree>
    <p:extLst>
      <p:ext uri="{BB962C8B-B14F-4D97-AF65-F5344CB8AC3E}">
        <p14:creationId xmlns:p14="http://schemas.microsoft.com/office/powerpoint/2010/main" val="32703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15541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2771775" y="333375"/>
            <a:ext cx="3673475" cy="792163"/>
          </a:xfrm>
          <a:prstGeom prst="roundRect">
            <a:avLst>
              <a:gd name="adj" fmla="val 16667"/>
            </a:avLst>
          </a:prstGeom>
          <a:solidFill>
            <a:srgbClr val="F8C8EA"/>
          </a:solidFill>
          <a:ln w="9525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FF3300"/>
                </a:solidFill>
                <a:latin typeface="Georgia" pitchFamily="18" charset="0"/>
              </a:rPr>
              <a:t>№ 427 (б, г, е, з)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79613" y="1557338"/>
            <a:ext cx="793750" cy="1311275"/>
            <a:chOff x="1156" y="981"/>
            <a:chExt cx="500" cy="826"/>
          </a:xfrm>
        </p:grpSpPr>
        <p:sp>
          <p:nvSpPr>
            <p:cNvPr id="23575" name="Text Box 6"/>
            <p:cNvSpPr txBox="1">
              <a:spLocks noChangeArrowheads="1"/>
            </p:cNvSpPr>
            <p:nvPr/>
          </p:nvSpPr>
          <p:spPr bwMode="auto">
            <a:xfrm>
              <a:off x="1338" y="981"/>
              <a:ext cx="318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4000" b="1" u="sng"/>
                <a:t>1 </a:t>
              </a:r>
            </a:p>
            <a:p>
              <a:pPr eaLnBrk="1" hangingPunct="1"/>
              <a:r>
                <a:rPr lang="ru-RU" altLang="ru-RU" sz="4000" b="1"/>
                <a:t>3</a:t>
              </a:r>
            </a:p>
          </p:txBody>
        </p:sp>
        <p:sp>
          <p:nvSpPr>
            <p:cNvPr id="23576" name="Text Box 7"/>
            <p:cNvSpPr txBox="1">
              <a:spLocks noChangeArrowheads="1"/>
            </p:cNvSpPr>
            <p:nvPr/>
          </p:nvSpPr>
          <p:spPr bwMode="auto">
            <a:xfrm>
              <a:off x="1156" y="1162"/>
              <a:ext cx="27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/>
                <a:t>3</a:t>
              </a:r>
            </a:p>
          </p:txBody>
        </p:sp>
      </p:grpSp>
      <p:sp>
        <p:nvSpPr>
          <p:cNvPr id="37897" name="Freeform 9"/>
          <p:cNvSpPr>
            <a:spLocks/>
          </p:cNvSpPr>
          <p:nvPr/>
        </p:nvSpPr>
        <p:spPr bwMode="auto">
          <a:xfrm>
            <a:off x="2840038" y="998538"/>
            <a:ext cx="1731962" cy="998537"/>
          </a:xfrm>
          <a:custGeom>
            <a:avLst/>
            <a:gdLst>
              <a:gd name="T0" fmla="*/ 1091 w 1091"/>
              <a:gd name="T1" fmla="*/ 0 h 629"/>
              <a:gd name="T2" fmla="*/ 0 w 1091"/>
              <a:gd name="T3" fmla="*/ 629 h 629"/>
              <a:gd name="T4" fmla="*/ 0 60000 65536"/>
              <a:gd name="T5" fmla="*/ 0 60000 65536"/>
              <a:gd name="T6" fmla="*/ 0 w 1091"/>
              <a:gd name="T7" fmla="*/ 0 h 629"/>
              <a:gd name="T8" fmla="*/ 1091 w 1091"/>
              <a:gd name="T9" fmla="*/ 629 h 6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1" h="629">
                <a:moveTo>
                  <a:pt x="1091" y="0"/>
                </a:moveTo>
                <a:lnTo>
                  <a:pt x="0" y="629"/>
                </a:lnTo>
              </a:path>
            </a:pathLst>
          </a:custGeom>
          <a:noFill/>
          <a:ln w="69850" cmpd="thinThick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8" name="Freeform 10"/>
          <p:cNvSpPr>
            <a:spLocks/>
          </p:cNvSpPr>
          <p:nvPr/>
        </p:nvSpPr>
        <p:spPr bwMode="auto">
          <a:xfrm>
            <a:off x="4414838" y="981075"/>
            <a:ext cx="661987" cy="979488"/>
          </a:xfrm>
          <a:custGeom>
            <a:avLst/>
            <a:gdLst>
              <a:gd name="T0" fmla="*/ 417 w 417"/>
              <a:gd name="T1" fmla="*/ 0 h 617"/>
              <a:gd name="T2" fmla="*/ 0 w 417"/>
              <a:gd name="T3" fmla="*/ 617 h 617"/>
              <a:gd name="T4" fmla="*/ 0 60000 65536"/>
              <a:gd name="T5" fmla="*/ 0 60000 65536"/>
              <a:gd name="T6" fmla="*/ 0 w 417"/>
              <a:gd name="T7" fmla="*/ 0 h 617"/>
              <a:gd name="T8" fmla="*/ 417 w 417"/>
              <a:gd name="T9" fmla="*/ 617 h 6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7" h="617">
                <a:moveTo>
                  <a:pt x="417" y="0"/>
                </a:moveTo>
                <a:lnTo>
                  <a:pt x="0" y="617"/>
                </a:lnTo>
              </a:path>
            </a:pathLst>
          </a:custGeom>
          <a:noFill/>
          <a:ln w="69850" cmpd="thinThick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779838" y="1844675"/>
            <a:ext cx="719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/>
              <a:t>21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5795963" y="1844675"/>
            <a:ext cx="719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/>
              <a:t>9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7380288" y="1844675"/>
            <a:ext cx="719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/>
              <a:t>0</a:t>
            </a:r>
          </a:p>
        </p:txBody>
      </p:sp>
      <p:sp>
        <p:nvSpPr>
          <p:cNvPr id="37902" name="Freeform 14"/>
          <p:cNvSpPr>
            <a:spLocks/>
          </p:cNvSpPr>
          <p:nvPr/>
        </p:nvSpPr>
        <p:spPr bwMode="auto">
          <a:xfrm>
            <a:off x="5570538" y="1022350"/>
            <a:ext cx="288925" cy="938213"/>
          </a:xfrm>
          <a:custGeom>
            <a:avLst/>
            <a:gdLst>
              <a:gd name="T0" fmla="*/ 0 w 182"/>
              <a:gd name="T1" fmla="*/ 0 h 591"/>
              <a:gd name="T2" fmla="*/ 182 w 182"/>
              <a:gd name="T3" fmla="*/ 591 h 591"/>
              <a:gd name="T4" fmla="*/ 0 60000 65536"/>
              <a:gd name="T5" fmla="*/ 0 60000 65536"/>
              <a:gd name="T6" fmla="*/ 0 w 182"/>
              <a:gd name="T7" fmla="*/ 0 h 591"/>
              <a:gd name="T8" fmla="*/ 182 w 182"/>
              <a:gd name="T9" fmla="*/ 591 h 5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2" h="591">
                <a:moveTo>
                  <a:pt x="0" y="0"/>
                </a:moveTo>
                <a:lnTo>
                  <a:pt x="182" y="591"/>
                </a:lnTo>
              </a:path>
            </a:pathLst>
          </a:custGeom>
          <a:noFill/>
          <a:ln w="69850" cmpd="thinThick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3" name="Freeform 15"/>
          <p:cNvSpPr>
            <a:spLocks/>
          </p:cNvSpPr>
          <p:nvPr/>
        </p:nvSpPr>
        <p:spPr bwMode="auto">
          <a:xfrm>
            <a:off x="6051550" y="985838"/>
            <a:ext cx="1444625" cy="950912"/>
          </a:xfrm>
          <a:custGeom>
            <a:avLst/>
            <a:gdLst>
              <a:gd name="T0" fmla="*/ 0 w 910"/>
              <a:gd name="T1" fmla="*/ 0 h 599"/>
              <a:gd name="T2" fmla="*/ 910 w 910"/>
              <a:gd name="T3" fmla="*/ 599 h 599"/>
              <a:gd name="T4" fmla="*/ 0 60000 65536"/>
              <a:gd name="T5" fmla="*/ 0 60000 65536"/>
              <a:gd name="T6" fmla="*/ 0 w 910"/>
              <a:gd name="T7" fmla="*/ 0 h 599"/>
              <a:gd name="T8" fmla="*/ 910 w 910"/>
              <a:gd name="T9" fmla="*/ 599 h 5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0" h="599">
                <a:moveTo>
                  <a:pt x="0" y="0"/>
                </a:moveTo>
                <a:lnTo>
                  <a:pt x="910" y="599"/>
                </a:lnTo>
              </a:path>
            </a:pathLst>
          </a:custGeom>
          <a:noFill/>
          <a:ln w="69850" cmpd="thinThick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04" name="AutoShape 16"/>
          <p:cNvSpPr>
            <a:spLocks noChangeArrowheads="1"/>
          </p:cNvSpPr>
          <p:nvPr/>
        </p:nvSpPr>
        <p:spPr bwMode="auto">
          <a:xfrm>
            <a:off x="3995738" y="3068638"/>
            <a:ext cx="4464050" cy="792162"/>
          </a:xfrm>
          <a:prstGeom prst="roundRect">
            <a:avLst>
              <a:gd name="adj" fmla="val 16667"/>
            </a:avLst>
          </a:prstGeom>
          <a:solidFill>
            <a:srgbClr val="F8C8EA"/>
          </a:solidFill>
          <a:ln w="9525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FF3300"/>
                </a:solidFill>
                <a:latin typeface="Georgia" pitchFamily="18" charset="0"/>
              </a:rPr>
              <a:t>№ 433 (а, г, ж, к, н</a:t>
            </a:r>
            <a:r>
              <a:rPr lang="ru-RU" altLang="ru-RU" sz="3200" b="1" i="1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1835150" y="4581525"/>
            <a:ext cx="8715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/>
              <a:t>15 </a:t>
            </a:r>
          </a:p>
          <a:p>
            <a:pPr eaLnBrk="1" hangingPunct="1"/>
            <a:r>
              <a:rPr lang="ru-RU" altLang="ru-RU" sz="3600" b="1"/>
              <a:t>28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3419475" y="4581525"/>
            <a:ext cx="8715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/>
              <a:t>14 </a:t>
            </a:r>
          </a:p>
          <a:p>
            <a:pPr eaLnBrk="1" hangingPunct="1"/>
            <a:r>
              <a:rPr lang="ru-RU" altLang="ru-RU" sz="3600" b="1"/>
              <a:t>55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5148263" y="4581525"/>
            <a:ext cx="8715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/>
              <a:t>3 </a:t>
            </a:r>
          </a:p>
          <a:p>
            <a:pPr eaLnBrk="1" hangingPunct="1"/>
            <a:r>
              <a:rPr lang="ru-RU" altLang="ru-RU" sz="3600" b="1"/>
              <a:t>5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6443663" y="4581525"/>
            <a:ext cx="1079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/>
              <a:t> 27  </a:t>
            </a:r>
          </a:p>
          <a:p>
            <a:pPr eaLnBrk="1" hangingPunct="1"/>
            <a:r>
              <a:rPr lang="ru-RU" altLang="ru-RU" sz="3600" b="1"/>
              <a:t>100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8101013" y="4581525"/>
            <a:ext cx="8715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/>
              <a:t>16 </a:t>
            </a:r>
          </a:p>
          <a:p>
            <a:pPr eaLnBrk="1" hangingPunct="1"/>
            <a:r>
              <a:rPr lang="ru-RU" altLang="ru-RU" sz="3600" b="1"/>
              <a:t>25</a:t>
            </a:r>
          </a:p>
        </p:txBody>
      </p:sp>
      <p:sp>
        <p:nvSpPr>
          <p:cNvPr id="37910" name="Freeform 22"/>
          <p:cNvSpPr>
            <a:spLocks/>
          </p:cNvSpPr>
          <p:nvPr/>
        </p:nvSpPr>
        <p:spPr bwMode="auto">
          <a:xfrm>
            <a:off x="2527300" y="3717925"/>
            <a:ext cx="3368675" cy="962025"/>
          </a:xfrm>
          <a:custGeom>
            <a:avLst/>
            <a:gdLst>
              <a:gd name="T0" fmla="*/ 2122 w 2122"/>
              <a:gd name="T1" fmla="*/ 0 h 606"/>
              <a:gd name="T2" fmla="*/ 0 w 2122"/>
              <a:gd name="T3" fmla="*/ 606 h 606"/>
              <a:gd name="T4" fmla="*/ 0 60000 65536"/>
              <a:gd name="T5" fmla="*/ 0 60000 65536"/>
              <a:gd name="T6" fmla="*/ 0 w 2122"/>
              <a:gd name="T7" fmla="*/ 0 h 606"/>
              <a:gd name="T8" fmla="*/ 2122 w 2122"/>
              <a:gd name="T9" fmla="*/ 606 h 60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22" h="606">
                <a:moveTo>
                  <a:pt x="2122" y="0"/>
                </a:moveTo>
                <a:lnTo>
                  <a:pt x="0" y="606"/>
                </a:lnTo>
              </a:path>
            </a:pathLst>
          </a:custGeom>
          <a:noFill/>
          <a:ln w="69850" cmpd="thinThick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11" name="Freeform 23"/>
          <p:cNvSpPr>
            <a:spLocks/>
          </p:cNvSpPr>
          <p:nvPr/>
        </p:nvSpPr>
        <p:spPr bwMode="auto">
          <a:xfrm>
            <a:off x="4222750" y="3729038"/>
            <a:ext cx="2165350" cy="987425"/>
          </a:xfrm>
          <a:custGeom>
            <a:avLst/>
            <a:gdLst>
              <a:gd name="T0" fmla="*/ 1364 w 1364"/>
              <a:gd name="T1" fmla="*/ 0 h 622"/>
              <a:gd name="T2" fmla="*/ 0 w 1364"/>
              <a:gd name="T3" fmla="*/ 622 h 622"/>
              <a:gd name="T4" fmla="*/ 0 60000 65536"/>
              <a:gd name="T5" fmla="*/ 0 60000 65536"/>
              <a:gd name="T6" fmla="*/ 0 w 1364"/>
              <a:gd name="T7" fmla="*/ 0 h 622"/>
              <a:gd name="T8" fmla="*/ 1364 w 1364"/>
              <a:gd name="T9" fmla="*/ 622 h 6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4" h="622">
                <a:moveTo>
                  <a:pt x="1364" y="0"/>
                </a:moveTo>
                <a:lnTo>
                  <a:pt x="0" y="622"/>
                </a:lnTo>
              </a:path>
            </a:pathLst>
          </a:custGeom>
          <a:noFill/>
          <a:ln w="69850" cmpd="thinThick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12" name="Freeform 24"/>
          <p:cNvSpPr>
            <a:spLocks/>
          </p:cNvSpPr>
          <p:nvPr/>
        </p:nvSpPr>
        <p:spPr bwMode="auto">
          <a:xfrm>
            <a:off x="5594350" y="3717925"/>
            <a:ext cx="1360488" cy="998538"/>
          </a:xfrm>
          <a:custGeom>
            <a:avLst/>
            <a:gdLst>
              <a:gd name="T0" fmla="*/ 857 w 857"/>
              <a:gd name="T1" fmla="*/ 0 h 629"/>
              <a:gd name="T2" fmla="*/ 0 w 857"/>
              <a:gd name="T3" fmla="*/ 629 h 629"/>
              <a:gd name="T4" fmla="*/ 0 60000 65536"/>
              <a:gd name="T5" fmla="*/ 0 60000 65536"/>
              <a:gd name="T6" fmla="*/ 0 w 857"/>
              <a:gd name="T7" fmla="*/ 0 h 629"/>
              <a:gd name="T8" fmla="*/ 857 w 857"/>
              <a:gd name="T9" fmla="*/ 629 h 6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57" h="629">
                <a:moveTo>
                  <a:pt x="857" y="0"/>
                </a:moveTo>
                <a:lnTo>
                  <a:pt x="0" y="629"/>
                </a:lnTo>
              </a:path>
            </a:pathLst>
          </a:custGeom>
          <a:noFill/>
          <a:ln w="69850" cmpd="thinThick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13" name="Freeform 25"/>
          <p:cNvSpPr>
            <a:spLocks/>
          </p:cNvSpPr>
          <p:nvPr/>
        </p:nvSpPr>
        <p:spPr bwMode="auto">
          <a:xfrm>
            <a:off x="7062788" y="3705225"/>
            <a:ext cx="457200" cy="927100"/>
          </a:xfrm>
          <a:custGeom>
            <a:avLst/>
            <a:gdLst>
              <a:gd name="T0" fmla="*/ 288 w 288"/>
              <a:gd name="T1" fmla="*/ 0 h 584"/>
              <a:gd name="T2" fmla="*/ 0 w 288"/>
              <a:gd name="T3" fmla="*/ 584 h 584"/>
              <a:gd name="T4" fmla="*/ 0 60000 65536"/>
              <a:gd name="T5" fmla="*/ 0 60000 65536"/>
              <a:gd name="T6" fmla="*/ 0 w 288"/>
              <a:gd name="T7" fmla="*/ 0 h 584"/>
              <a:gd name="T8" fmla="*/ 288 w 288"/>
              <a:gd name="T9" fmla="*/ 584 h 5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584">
                <a:moveTo>
                  <a:pt x="288" y="0"/>
                </a:moveTo>
                <a:lnTo>
                  <a:pt x="0" y="584"/>
                </a:lnTo>
              </a:path>
            </a:pathLst>
          </a:custGeom>
          <a:noFill/>
          <a:ln w="69850" cmpd="thinThick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914" name="Freeform 26"/>
          <p:cNvSpPr>
            <a:spLocks/>
          </p:cNvSpPr>
          <p:nvPr/>
        </p:nvSpPr>
        <p:spPr bwMode="auto">
          <a:xfrm>
            <a:off x="8097838" y="3754438"/>
            <a:ext cx="336550" cy="901700"/>
          </a:xfrm>
          <a:custGeom>
            <a:avLst/>
            <a:gdLst>
              <a:gd name="T0" fmla="*/ 0 w 212"/>
              <a:gd name="T1" fmla="*/ 0 h 568"/>
              <a:gd name="T2" fmla="*/ 212 w 212"/>
              <a:gd name="T3" fmla="*/ 568 h 568"/>
              <a:gd name="T4" fmla="*/ 0 60000 65536"/>
              <a:gd name="T5" fmla="*/ 0 60000 65536"/>
              <a:gd name="T6" fmla="*/ 0 w 212"/>
              <a:gd name="T7" fmla="*/ 0 h 568"/>
              <a:gd name="T8" fmla="*/ 212 w 212"/>
              <a:gd name="T9" fmla="*/ 568 h 5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2" h="568">
                <a:moveTo>
                  <a:pt x="0" y="0"/>
                </a:moveTo>
                <a:lnTo>
                  <a:pt x="212" y="568"/>
                </a:lnTo>
              </a:path>
            </a:pathLst>
          </a:custGeom>
          <a:noFill/>
          <a:ln w="69850" cmpd="thinThick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7" grpId="0" animBg="1"/>
      <p:bldP spid="37898" grpId="0" animBg="1"/>
      <p:bldP spid="37899" grpId="0"/>
      <p:bldP spid="37900" grpId="0"/>
      <p:bldP spid="37901" grpId="0"/>
      <p:bldP spid="37902" grpId="0" animBg="1"/>
      <p:bldP spid="37903" grpId="0" animBg="1"/>
      <p:bldP spid="37904" grpId="0" animBg="1"/>
      <p:bldP spid="37905" grpId="0"/>
      <p:bldP spid="37906" grpId="0"/>
      <p:bldP spid="37907" grpId="0"/>
      <p:bldP spid="37908" grpId="0"/>
      <p:bldP spid="37909" grpId="0"/>
      <p:bldP spid="37910" grpId="0" animBg="1"/>
      <p:bldP spid="37911" grpId="0" animBg="1"/>
      <p:bldP spid="37912" grpId="0" animBg="1"/>
      <p:bldP spid="37913" grpId="0" animBg="1"/>
      <p:bldP spid="379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b="1" i="1" dirty="0" smtClean="0">
                <a:latin typeface="Georgia" pitchFamily="18" charset="0"/>
              </a:rPr>
              <a:t>Спасибо за урок!</a:t>
            </a:r>
            <a:endParaRPr lang="ru-RU" altLang="ru-RU" b="1" i="1" dirty="0">
              <a:latin typeface="Georgia" pitchFamily="18" charset="0"/>
            </a:endParaRPr>
          </a:p>
        </p:txBody>
      </p:sp>
      <p:pic>
        <p:nvPicPr>
          <p:cNvPr id="4100" name="Picture 4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60575"/>
            <a:ext cx="23399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RCTR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31877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66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b="1" i="1">
                <a:latin typeface="Georgia" pitchFamily="18" charset="0"/>
              </a:rPr>
              <a:t>Наши  помощники:</a:t>
            </a:r>
          </a:p>
        </p:txBody>
      </p:sp>
      <p:pic>
        <p:nvPicPr>
          <p:cNvPr id="4100" name="Picture 4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60575"/>
            <a:ext cx="23399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RCTR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31877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7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5541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RCTR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195513" y="1125538"/>
            <a:ext cx="6553200" cy="1150937"/>
          </a:xfrm>
          <a:prstGeom prst="wedgeRoundRectCallout">
            <a:avLst>
              <a:gd name="adj1" fmla="val -66838"/>
              <a:gd name="adj2" fmla="val -6968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Кот, а что ты любишь больше всего?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95288" y="4076700"/>
            <a:ext cx="5832475" cy="2520950"/>
          </a:xfrm>
          <a:prstGeom prst="wedgeRoundRectCallout">
            <a:avLst>
              <a:gd name="adj1" fmla="val 71338"/>
              <a:gd name="adj2" fmla="val 16500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О, очень  многое!</a:t>
            </a:r>
          </a:p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Сосиски, мороженое или просто молоко…А что, ты хочешь меня чем-нибудь угостить?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2195513" y="1125538"/>
            <a:ext cx="6553200" cy="2016125"/>
          </a:xfrm>
          <a:prstGeom prst="wedgeRoundRectCallout">
            <a:avLst>
              <a:gd name="adj1" fmla="val -66426"/>
              <a:gd name="adj2" fmla="val -22597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Нет, просто я хотел на «съедобном» примере показать тебе, как нужно умножать дроби.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539750" y="4437063"/>
            <a:ext cx="5832475" cy="1582737"/>
          </a:xfrm>
          <a:prstGeom prst="wedgeRoundRectCallout">
            <a:avLst>
              <a:gd name="adj1" fmla="val 67065"/>
              <a:gd name="adj2" fmla="val 32046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Очень жаль. </a:t>
            </a:r>
          </a:p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А мне так хотелось сегодня съесть сосиску…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2195513" y="692150"/>
            <a:ext cx="6553200" cy="1584325"/>
          </a:xfrm>
          <a:prstGeom prst="wedgeRoundRectCallout">
            <a:avLst>
              <a:gd name="adj1" fmla="val -66667"/>
              <a:gd name="adj2" fmla="val 10222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Ну вот и представь, что утром, в обед и вечером ты съел по  2/3 сосиски…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179388" y="4508500"/>
            <a:ext cx="6337300" cy="1225550"/>
          </a:xfrm>
          <a:prstGeom prst="wedgeRoundRectCallout">
            <a:avLst>
              <a:gd name="adj1" fmla="val 66157"/>
              <a:gd name="adj2" fmla="val 40546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Хорошо, представил…</a:t>
            </a:r>
          </a:p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Но это же совсем мало!!!</a:t>
            </a:r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7380288" y="2852738"/>
            <a:ext cx="1763712" cy="1081087"/>
          </a:xfrm>
          <a:prstGeom prst="cloudCallout">
            <a:avLst>
              <a:gd name="adj1" fmla="val -39829"/>
              <a:gd name="adj2" fmla="val 12973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 rot="9072612">
            <a:off x="7667625" y="3141663"/>
            <a:ext cx="1147763" cy="560387"/>
          </a:xfrm>
          <a:custGeom>
            <a:avLst/>
            <a:gdLst/>
            <a:ahLst/>
            <a:cxnLst>
              <a:cxn ang="0">
                <a:pos x="208" y="307"/>
              </a:cxn>
              <a:cxn ang="0">
                <a:pos x="64" y="435"/>
              </a:cxn>
              <a:cxn ang="0">
                <a:pos x="16" y="627"/>
              </a:cxn>
              <a:cxn ang="0">
                <a:pos x="160" y="787"/>
              </a:cxn>
              <a:cxn ang="0">
                <a:pos x="400" y="755"/>
              </a:cxn>
              <a:cxn ang="0">
                <a:pos x="864" y="595"/>
              </a:cxn>
              <a:cxn ang="0">
                <a:pos x="1600" y="595"/>
              </a:cxn>
              <a:cxn ang="0">
                <a:pos x="1984" y="643"/>
              </a:cxn>
              <a:cxn ang="0">
                <a:pos x="2176" y="563"/>
              </a:cxn>
              <a:cxn ang="0">
                <a:pos x="2256" y="323"/>
              </a:cxn>
              <a:cxn ang="0">
                <a:pos x="2096" y="163"/>
              </a:cxn>
              <a:cxn ang="0">
                <a:pos x="1440" y="35"/>
              </a:cxn>
              <a:cxn ang="0">
                <a:pos x="1056" y="19"/>
              </a:cxn>
              <a:cxn ang="0">
                <a:pos x="528" y="147"/>
              </a:cxn>
              <a:cxn ang="0">
                <a:pos x="208" y="307"/>
              </a:cxn>
            </a:cxnLst>
            <a:rect l="0" t="0" r="r" b="b"/>
            <a:pathLst>
              <a:path w="2269" h="808">
                <a:moveTo>
                  <a:pt x="208" y="307"/>
                </a:moveTo>
                <a:cubicBezTo>
                  <a:pt x="131" y="355"/>
                  <a:pt x="96" y="382"/>
                  <a:pt x="64" y="435"/>
                </a:cubicBezTo>
                <a:cubicBezTo>
                  <a:pt x="32" y="488"/>
                  <a:pt x="0" y="569"/>
                  <a:pt x="16" y="627"/>
                </a:cubicBezTo>
                <a:cubicBezTo>
                  <a:pt x="32" y="685"/>
                  <a:pt x="96" y="766"/>
                  <a:pt x="160" y="787"/>
                </a:cubicBezTo>
                <a:cubicBezTo>
                  <a:pt x="224" y="808"/>
                  <a:pt x="283" y="787"/>
                  <a:pt x="400" y="755"/>
                </a:cubicBezTo>
                <a:cubicBezTo>
                  <a:pt x="517" y="723"/>
                  <a:pt x="664" y="622"/>
                  <a:pt x="864" y="595"/>
                </a:cubicBezTo>
                <a:cubicBezTo>
                  <a:pt x="1064" y="568"/>
                  <a:pt x="1413" y="587"/>
                  <a:pt x="1600" y="595"/>
                </a:cubicBezTo>
                <a:cubicBezTo>
                  <a:pt x="1787" y="603"/>
                  <a:pt x="1888" y="648"/>
                  <a:pt x="1984" y="643"/>
                </a:cubicBezTo>
                <a:cubicBezTo>
                  <a:pt x="2080" y="638"/>
                  <a:pt x="2131" y="616"/>
                  <a:pt x="2176" y="563"/>
                </a:cubicBezTo>
                <a:cubicBezTo>
                  <a:pt x="2221" y="510"/>
                  <a:pt x="2269" y="390"/>
                  <a:pt x="2256" y="323"/>
                </a:cubicBezTo>
                <a:cubicBezTo>
                  <a:pt x="2243" y="256"/>
                  <a:pt x="2232" y="211"/>
                  <a:pt x="2096" y="163"/>
                </a:cubicBezTo>
                <a:cubicBezTo>
                  <a:pt x="1960" y="115"/>
                  <a:pt x="1613" y="59"/>
                  <a:pt x="1440" y="35"/>
                </a:cubicBezTo>
                <a:cubicBezTo>
                  <a:pt x="1267" y="11"/>
                  <a:pt x="1208" y="0"/>
                  <a:pt x="1056" y="19"/>
                </a:cubicBezTo>
                <a:cubicBezTo>
                  <a:pt x="904" y="38"/>
                  <a:pt x="669" y="99"/>
                  <a:pt x="528" y="147"/>
                </a:cubicBezTo>
                <a:cubicBezTo>
                  <a:pt x="387" y="195"/>
                  <a:pt x="285" y="259"/>
                  <a:pt x="208" y="307"/>
                </a:cubicBez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50000">
                <a:srgbClr val="800000"/>
              </a:gs>
              <a:gs pos="100000">
                <a:srgbClr val="CC6600"/>
              </a:gs>
            </a:gsLst>
            <a:lin ang="2700000" scaled="1"/>
          </a:gradFill>
          <a:ln w="9525" cap="flat" cmpd="sng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8100000" algn="ctr" rotWithShape="0">
              <a:srgbClr val="00CC66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5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29" grpId="0" animBg="1"/>
      <p:bldP spid="5129" grpId="1" animBg="1"/>
      <p:bldP spid="5130" grpId="0" animBg="1"/>
      <p:bldP spid="5130" grpId="1" animBg="1"/>
      <p:bldP spid="5131" grpId="0" animBg="1"/>
      <p:bldP spid="51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RCTR0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5541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RCTR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79388" y="4508500"/>
            <a:ext cx="6337300" cy="1225550"/>
          </a:xfrm>
          <a:prstGeom prst="wedgeRoundRectCallout">
            <a:avLst>
              <a:gd name="adj1" fmla="val 66157"/>
              <a:gd name="adj2" fmla="val 40546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Хорошо, представил…</a:t>
            </a:r>
          </a:p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Но это же совсем мало!!!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7380288" y="2852738"/>
            <a:ext cx="1763712" cy="1081087"/>
          </a:xfrm>
          <a:prstGeom prst="cloudCallout">
            <a:avLst>
              <a:gd name="adj1" fmla="val -39829"/>
              <a:gd name="adj2" fmla="val 12973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 rot="9072612">
            <a:off x="7667625" y="3141663"/>
            <a:ext cx="1147763" cy="560387"/>
          </a:xfrm>
          <a:custGeom>
            <a:avLst/>
            <a:gdLst/>
            <a:ahLst/>
            <a:cxnLst>
              <a:cxn ang="0">
                <a:pos x="208" y="307"/>
              </a:cxn>
              <a:cxn ang="0">
                <a:pos x="64" y="435"/>
              </a:cxn>
              <a:cxn ang="0">
                <a:pos x="16" y="627"/>
              </a:cxn>
              <a:cxn ang="0">
                <a:pos x="160" y="787"/>
              </a:cxn>
              <a:cxn ang="0">
                <a:pos x="400" y="755"/>
              </a:cxn>
              <a:cxn ang="0">
                <a:pos x="864" y="595"/>
              </a:cxn>
              <a:cxn ang="0">
                <a:pos x="1600" y="595"/>
              </a:cxn>
              <a:cxn ang="0">
                <a:pos x="1984" y="643"/>
              </a:cxn>
              <a:cxn ang="0">
                <a:pos x="2176" y="563"/>
              </a:cxn>
              <a:cxn ang="0">
                <a:pos x="2256" y="323"/>
              </a:cxn>
              <a:cxn ang="0">
                <a:pos x="2096" y="163"/>
              </a:cxn>
              <a:cxn ang="0">
                <a:pos x="1440" y="35"/>
              </a:cxn>
              <a:cxn ang="0">
                <a:pos x="1056" y="19"/>
              </a:cxn>
              <a:cxn ang="0">
                <a:pos x="528" y="147"/>
              </a:cxn>
              <a:cxn ang="0">
                <a:pos x="208" y="307"/>
              </a:cxn>
            </a:cxnLst>
            <a:rect l="0" t="0" r="r" b="b"/>
            <a:pathLst>
              <a:path w="2269" h="808">
                <a:moveTo>
                  <a:pt x="208" y="307"/>
                </a:moveTo>
                <a:cubicBezTo>
                  <a:pt x="131" y="355"/>
                  <a:pt x="96" y="382"/>
                  <a:pt x="64" y="435"/>
                </a:cubicBezTo>
                <a:cubicBezTo>
                  <a:pt x="32" y="488"/>
                  <a:pt x="0" y="569"/>
                  <a:pt x="16" y="627"/>
                </a:cubicBezTo>
                <a:cubicBezTo>
                  <a:pt x="32" y="685"/>
                  <a:pt x="96" y="766"/>
                  <a:pt x="160" y="787"/>
                </a:cubicBezTo>
                <a:cubicBezTo>
                  <a:pt x="224" y="808"/>
                  <a:pt x="283" y="787"/>
                  <a:pt x="400" y="755"/>
                </a:cubicBezTo>
                <a:cubicBezTo>
                  <a:pt x="517" y="723"/>
                  <a:pt x="664" y="622"/>
                  <a:pt x="864" y="595"/>
                </a:cubicBezTo>
                <a:cubicBezTo>
                  <a:pt x="1064" y="568"/>
                  <a:pt x="1413" y="587"/>
                  <a:pt x="1600" y="595"/>
                </a:cubicBezTo>
                <a:cubicBezTo>
                  <a:pt x="1787" y="603"/>
                  <a:pt x="1888" y="648"/>
                  <a:pt x="1984" y="643"/>
                </a:cubicBezTo>
                <a:cubicBezTo>
                  <a:pt x="2080" y="638"/>
                  <a:pt x="2131" y="616"/>
                  <a:pt x="2176" y="563"/>
                </a:cubicBezTo>
                <a:cubicBezTo>
                  <a:pt x="2221" y="510"/>
                  <a:pt x="2269" y="390"/>
                  <a:pt x="2256" y="323"/>
                </a:cubicBezTo>
                <a:cubicBezTo>
                  <a:pt x="2243" y="256"/>
                  <a:pt x="2232" y="211"/>
                  <a:pt x="2096" y="163"/>
                </a:cubicBezTo>
                <a:cubicBezTo>
                  <a:pt x="1960" y="115"/>
                  <a:pt x="1613" y="59"/>
                  <a:pt x="1440" y="35"/>
                </a:cubicBezTo>
                <a:cubicBezTo>
                  <a:pt x="1267" y="11"/>
                  <a:pt x="1208" y="0"/>
                  <a:pt x="1056" y="19"/>
                </a:cubicBezTo>
                <a:cubicBezTo>
                  <a:pt x="904" y="38"/>
                  <a:pt x="669" y="99"/>
                  <a:pt x="528" y="147"/>
                </a:cubicBezTo>
                <a:cubicBezTo>
                  <a:pt x="387" y="195"/>
                  <a:pt x="285" y="259"/>
                  <a:pt x="208" y="307"/>
                </a:cubicBez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50000">
                <a:srgbClr val="800000"/>
              </a:gs>
              <a:gs pos="100000">
                <a:srgbClr val="CC6600"/>
              </a:gs>
            </a:gsLst>
            <a:lin ang="2700000" scaled="1"/>
          </a:gradFill>
          <a:ln w="9525" cap="flat" cmpd="sng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8100000" algn="ctr" rotWithShape="0">
              <a:srgbClr val="00CC66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2195513" y="333375"/>
            <a:ext cx="6553200" cy="935038"/>
          </a:xfrm>
          <a:prstGeom prst="wedgeRoundRectCallout">
            <a:avLst>
              <a:gd name="adj1" fmla="val -68218"/>
              <a:gd name="adj2" fmla="val 85824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А всего за день это будет…</a:t>
            </a: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323850" y="3789363"/>
            <a:ext cx="6337300" cy="2160587"/>
          </a:xfrm>
          <a:prstGeom prst="wedgeRoundRectCallout">
            <a:avLst>
              <a:gd name="adj1" fmla="val 63625"/>
              <a:gd name="adj2" fmla="val 33176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Всего это будет</a:t>
            </a:r>
          </a:p>
          <a:p>
            <a:pPr algn="ctr" eaLnBrk="1" hangingPunct="1"/>
            <a:endParaRPr lang="ru-RU" altLang="ru-RU" sz="2800" b="1" i="1">
              <a:latin typeface="Georgia" pitchFamily="18" charset="0"/>
            </a:endParaRPr>
          </a:p>
          <a:p>
            <a:pPr algn="ctr" eaLnBrk="1" hangingPunct="1"/>
            <a:endParaRPr lang="ru-RU" altLang="ru-RU" sz="2800" b="1" i="1">
              <a:latin typeface="Georgia" pitchFamily="18" charset="0"/>
            </a:endParaRPr>
          </a:p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или целых две сосиски!!!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24075" y="4365625"/>
            <a:ext cx="2317750" cy="965200"/>
            <a:chOff x="1189" y="2251"/>
            <a:chExt cx="1460" cy="608"/>
          </a:xfrm>
        </p:grpSpPr>
        <p:sp>
          <p:nvSpPr>
            <p:cNvPr id="7182" name="Text Box 15"/>
            <p:cNvSpPr txBox="1">
              <a:spLocks noChangeArrowheads="1"/>
            </p:cNvSpPr>
            <p:nvPr/>
          </p:nvSpPr>
          <p:spPr bwMode="auto">
            <a:xfrm>
              <a:off x="1189" y="2263"/>
              <a:ext cx="22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 u="sng"/>
                <a:t>2</a:t>
              </a:r>
            </a:p>
            <a:p>
              <a:pPr eaLnBrk="1" hangingPunct="1"/>
              <a:r>
                <a:rPr lang="ru-RU" altLang="ru-RU" sz="2800" b="1"/>
                <a:t>3</a:t>
              </a:r>
            </a:p>
          </p:txBody>
        </p:sp>
        <p:sp>
          <p:nvSpPr>
            <p:cNvPr id="7183" name="Text Box 16"/>
            <p:cNvSpPr txBox="1">
              <a:spLocks noChangeArrowheads="1"/>
            </p:cNvSpPr>
            <p:nvPr/>
          </p:nvSpPr>
          <p:spPr bwMode="auto">
            <a:xfrm>
              <a:off x="1474" y="2387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4" name="Text Box 17"/>
            <p:cNvSpPr txBox="1">
              <a:spLocks noChangeArrowheads="1"/>
            </p:cNvSpPr>
            <p:nvPr/>
          </p:nvSpPr>
          <p:spPr bwMode="auto">
            <a:xfrm>
              <a:off x="1383" y="238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+</a:t>
              </a:r>
            </a:p>
          </p:txBody>
        </p:sp>
        <p:sp>
          <p:nvSpPr>
            <p:cNvPr id="7185" name="Text Box 18"/>
            <p:cNvSpPr txBox="1">
              <a:spLocks noChangeArrowheads="1"/>
            </p:cNvSpPr>
            <p:nvPr/>
          </p:nvSpPr>
          <p:spPr bwMode="auto">
            <a:xfrm>
              <a:off x="1610" y="2251"/>
              <a:ext cx="22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 u="sng"/>
                <a:t>2</a:t>
              </a:r>
            </a:p>
            <a:p>
              <a:pPr eaLnBrk="1" hangingPunct="1"/>
              <a:r>
                <a:rPr lang="ru-RU" altLang="ru-RU" sz="2800" b="1"/>
                <a:t>3</a:t>
              </a:r>
            </a:p>
          </p:txBody>
        </p:sp>
        <p:sp>
          <p:nvSpPr>
            <p:cNvPr id="7186" name="Text Box 19"/>
            <p:cNvSpPr txBox="1">
              <a:spLocks noChangeArrowheads="1"/>
            </p:cNvSpPr>
            <p:nvPr/>
          </p:nvSpPr>
          <p:spPr bwMode="auto">
            <a:xfrm>
              <a:off x="2018" y="2251"/>
              <a:ext cx="22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 u="sng"/>
                <a:t>2</a:t>
              </a:r>
            </a:p>
            <a:p>
              <a:pPr eaLnBrk="1" hangingPunct="1"/>
              <a:r>
                <a:rPr lang="ru-RU" altLang="ru-RU" sz="2800" b="1"/>
                <a:t>3</a:t>
              </a:r>
            </a:p>
          </p:txBody>
        </p:sp>
        <p:sp>
          <p:nvSpPr>
            <p:cNvPr id="7187" name="Text Box 20"/>
            <p:cNvSpPr txBox="1">
              <a:spLocks noChangeArrowheads="1"/>
            </p:cNvSpPr>
            <p:nvPr/>
          </p:nvSpPr>
          <p:spPr bwMode="auto">
            <a:xfrm>
              <a:off x="1837" y="238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+</a:t>
              </a:r>
            </a:p>
          </p:txBody>
        </p:sp>
        <p:sp>
          <p:nvSpPr>
            <p:cNvPr id="7188" name="Text Box 21"/>
            <p:cNvSpPr txBox="1">
              <a:spLocks noChangeArrowheads="1"/>
            </p:cNvSpPr>
            <p:nvPr/>
          </p:nvSpPr>
          <p:spPr bwMode="auto">
            <a:xfrm>
              <a:off x="2200" y="238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/>
                <a:t>=</a:t>
              </a:r>
            </a:p>
          </p:txBody>
        </p:sp>
        <p:sp>
          <p:nvSpPr>
            <p:cNvPr id="7189" name="Text Box 22"/>
            <p:cNvSpPr txBox="1">
              <a:spLocks noChangeArrowheads="1"/>
            </p:cNvSpPr>
            <p:nvPr/>
          </p:nvSpPr>
          <p:spPr bwMode="auto">
            <a:xfrm>
              <a:off x="2426" y="2251"/>
              <a:ext cx="22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800" b="1" u="sng"/>
                <a:t>6</a:t>
              </a:r>
            </a:p>
            <a:p>
              <a:pPr eaLnBrk="1" hangingPunct="1"/>
              <a:r>
                <a:rPr lang="ru-RU" altLang="ru-RU" sz="2800" b="1"/>
                <a:t>3</a:t>
              </a:r>
            </a:p>
          </p:txBody>
        </p:sp>
      </p:grp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2411413" y="549275"/>
            <a:ext cx="6553200" cy="1871663"/>
          </a:xfrm>
          <a:prstGeom prst="wedgeRoundRectCallout">
            <a:avLst>
              <a:gd name="adj1" fmla="val -73088"/>
              <a:gd name="adj2" fmla="val 5472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Это не так уж мало.</a:t>
            </a:r>
          </a:p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Ты нашел ответ с помощью сложения, а не смог бы ты применить умножение?</a:t>
            </a: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179388" y="3860800"/>
            <a:ext cx="6337300" cy="2592388"/>
          </a:xfrm>
          <a:prstGeom prst="wedgeRoundRectCallout">
            <a:avLst>
              <a:gd name="adj1" fmla="val 69315"/>
              <a:gd name="adj2" fmla="val 24894"/>
              <a:gd name="adj3" fmla="val 16667"/>
            </a:avLst>
          </a:prstGeom>
          <a:solidFill>
            <a:srgbClr val="FFFF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Конечно, смог бы.</a:t>
            </a:r>
          </a:p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Нужно       умножить  на  </a:t>
            </a:r>
            <a:r>
              <a:rPr lang="ru-RU" altLang="ru-RU" sz="2800" b="1">
                <a:latin typeface="Georgia" pitchFamily="18" charset="0"/>
              </a:rPr>
              <a:t>3</a:t>
            </a:r>
            <a:r>
              <a:rPr lang="ru-RU" altLang="ru-RU" sz="2800" b="1" i="1">
                <a:latin typeface="Georgia" pitchFamily="18" charset="0"/>
              </a:rPr>
              <a:t>.</a:t>
            </a:r>
          </a:p>
          <a:p>
            <a:pPr algn="ctr" eaLnBrk="1" hangingPunct="1"/>
            <a:endParaRPr lang="ru-RU" altLang="ru-RU" sz="2800" b="1" i="1">
              <a:latin typeface="Georgia" pitchFamily="18" charset="0"/>
            </a:endParaRPr>
          </a:p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Но ведь я не умею умножать дробь на число.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2124075" y="4149725"/>
            <a:ext cx="3540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i="1" u="sng">
                <a:latin typeface="Georgia" pitchFamily="18" charset="0"/>
              </a:rPr>
              <a:t>2</a:t>
            </a:r>
          </a:p>
          <a:p>
            <a:pPr eaLnBrk="1" hangingPunct="1"/>
            <a:r>
              <a:rPr lang="ru-RU" altLang="ru-RU" sz="2800" b="1" i="1">
                <a:latin typeface="Georgia" pitchFamily="18" charset="0"/>
              </a:rPr>
              <a:t>3</a:t>
            </a:r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>
            <a:off x="2195513" y="765175"/>
            <a:ext cx="6553200" cy="1871663"/>
          </a:xfrm>
          <a:prstGeom prst="wedgeRoundRectCallout">
            <a:avLst>
              <a:gd name="adj1" fmla="val -66495"/>
              <a:gd name="adj2" fmla="val 5472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Но  зато  ты  знаешь  результат. Попробуй сделать  вывод.</a:t>
            </a:r>
          </a:p>
          <a:p>
            <a:pPr algn="ctr" eaLnBrk="1" hangingPunct="1"/>
            <a:r>
              <a:rPr lang="ru-RU" altLang="ru-RU" sz="2800" b="1" i="1">
                <a:solidFill>
                  <a:srgbClr val="800000"/>
                </a:solidFill>
                <a:latin typeface="Georgia" pitchFamily="18" charset="0"/>
              </a:rPr>
              <a:t>Ребята, помогите коту.</a:t>
            </a:r>
          </a:p>
        </p:txBody>
      </p:sp>
    </p:spTree>
    <p:extLst>
      <p:ext uri="{BB962C8B-B14F-4D97-AF65-F5344CB8AC3E}">
        <p14:creationId xmlns:p14="http://schemas.microsoft.com/office/powerpoint/2010/main" val="144277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8" grpId="0" animBg="1"/>
      <p:bldP spid="7180" grpId="0" animBg="1"/>
      <p:bldP spid="7180" grpId="1" animBg="1"/>
      <p:bldP spid="7181" grpId="0" animBg="1"/>
      <p:bldP spid="7181" grpId="1" animBg="1"/>
      <p:bldP spid="7191" grpId="0" animBg="1"/>
      <p:bldP spid="7191" grpId="1" animBg="1"/>
      <p:bldP spid="7192" grpId="0" animBg="1"/>
      <p:bldP spid="7193" grpId="0"/>
      <p:bldP spid="71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32138" y="908050"/>
            <a:ext cx="2881312" cy="1220788"/>
            <a:chOff x="2031" y="586"/>
            <a:chExt cx="1815" cy="76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2031" y="605"/>
              <a:ext cx="27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2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3</a:t>
              </a:r>
            </a:p>
          </p:txBody>
        </p:sp>
        <p:sp>
          <p:nvSpPr>
            <p:cNvPr id="8209" name="Text Box 4"/>
            <p:cNvSpPr txBox="1">
              <a:spLocks noChangeArrowheads="1"/>
            </p:cNvSpPr>
            <p:nvPr/>
          </p:nvSpPr>
          <p:spPr bwMode="auto">
            <a:xfrm>
              <a:off x="2385" y="659"/>
              <a:ext cx="1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3600" b="1">
                <a:solidFill>
                  <a:srgbClr val="0000CC"/>
                </a:solidFill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272" y="737"/>
              <a:ext cx="2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+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554" y="586"/>
              <a:ext cx="27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2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3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062" y="586"/>
              <a:ext cx="27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2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3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837" y="737"/>
              <a:ext cx="2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+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288" y="754"/>
              <a:ext cx="30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569" y="586"/>
              <a:ext cx="27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6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211638" y="2781300"/>
            <a:ext cx="439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3929063" y="52736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3600" b="1">
              <a:solidFill>
                <a:srgbClr val="0000CC"/>
              </a:solidFill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219700" y="2565400"/>
            <a:ext cx="1095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2  3 </a:t>
            </a:r>
          </a:p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  3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348038" y="2565400"/>
            <a:ext cx="4397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2</a:t>
            </a:r>
          </a:p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916238" y="2781300"/>
            <a:ext cx="487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580063" y="908050"/>
            <a:ext cx="4397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6</a:t>
            </a:r>
          </a:p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851275" y="2708275"/>
            <a:ext cx="296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716463" y="2781300"/>
            <a:ext cx="487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580063" y="2492375"/>
            <a:ext cx="296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227763" y="2781300"/>
            <a:ext cx="487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6659563" y="2565400"/>
            <a:ext cx="4397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FF3300"/>
                </a:solidFill>
              </a:rPr>
              <a:t>6</a:t>
            </a:r>
          </a:p>
          <a:p>
            <a:pPr eaLnBrk="1" hangingPunct="1"/>
            <a:r>
              <a:rPr lang="ru-RU" altLang="ru-RU" sz="3600" b="1">
                <a:solidFill>
                  <a:srgbClr val="FF3300"/>
                </a:solidFill>
              </a:rPr>
              <a:t>3</a:t>
            </a:r>
          </a:p>
        </p:txBody>
      </p:sp>
      <p:pic>
        <p:nvPicPr>
          <p:cNvPr id="8217" name="Picture 25" descr="CRCTR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8" name="AutoShape 26"/>
          <p:cNvSpPr>
            <a:spLocks noChangeArrowheads="1"/>
          </p:cNvSpPr>
          <p:nvPr/>
        </p:nvSpPr>
        <p:spPr bwMode="auto">
          <a:xfrm>
            <a:off x="2339975" y="3933825"/>
            <a:ext cx="6408738" cy="2663825"/>
          </a:xfrm>
          <a:prstGeom prst="wedgeRoundRectCallout">
            <a:avLst>
              <a:gd name="adj1" fmla="val -65208"/>
              <a:gd name="adj2" fmla="val 6912"/>
              <a:gd name="adj3" fmla="val 16667"/>
            </a:avLst>
          </a:prstGeom>
          <a:solidFill>
            <a:srgbClr val="F8C8EA"/>
          </a:solidFill>
          <a:ln w="9525">
            <a:solidFill>
              <a:srgbClr val="F8C8E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Чтобы  дробь  умножить  на  натуральное  число,  нужно  это  число  умножить  на  числитель, а  знаменатель  оставить  без 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39299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43353E-6 L -0.34652 0.24138 " pathEditMode="relative" ptsTypes="AA">
                                      <p:cBhvr>
                                        <p:cTn id="18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7" grpId="0"/>
      <p:bldP spid="8208" grpId="0"/>
      <p:bldP spid="8210" grpId="0"/>
      <p:bldP spid="8211" grpId="0"/>
      <p:bldP spid="8211" grpId="1"/>
      <p:bldP spid="8212" grpId="0"/>
      <p:bldP spid="8213" grpId="0"/>
      <p:bldP spid="8214" grpId="0"/>
      <p:bldP spid="8215" grpId="0"/>
      <p:bldP spid="8216" grpId="0"/>
      <p:bldP spid="82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6725" y="3284538"/>
            <a:ext cx="8569325" cy="914400"/>
            <a:chOff x="158" y="1480"/>
            <a:chExt cx="5398" cy="576"/>
          </a:xfrm>
        </p:grpSpPr>
        <p:sp>
          <p:nvSpPr>
            <p:cNvPr id="9241" name="Rectangle 5"/>
            <p:cNvSpPr>
              <a:spLocks noChangeArrowheads="1"/>
            </p:cNvSpPr>
            <p:nvPr/>
          </p:nvSpPr>
          <p:spPr bwMode="auto">
            <a:xfrm>
              <a:off x="158" y="1480"/>
              <a:ext cx="539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b="1" i="1">
                <a:latin typeface="Georgia" pitchFamily="18" charset="0"/>
              </a:endParaRPr>
            </a:p>
            <a:p>
              <a:pPr eaLnBrk="1" hangingPunct="1"/>
              <a:r>
                <a:rPr lang="ru-RU" altLang="ru-RU" sz="2400" b="1" i="1">
                  <a:latin typeface="Georgia" pitchFamily="18" charset="0"/>
                </a:rPr>
                <a:t>       </a:t>
              </a:r>
              <a:r>
                <a:rPr lang="ru-RU" altLang="ru-RU" sz="2400" b="1">
                  <a:latin typeface="Times New Roman" pitchFamily="18" charset="0"/>
                </a:rPr>
                <a:t>         0                           1                          2                                </a:t>
              </a:r>
              <a:r>
                <a:rPr lang="ru-RU" altLang="ru-RU" sz="2400" b="1" i="1">
                  <a:latin typeface="Times New Roman" pitchFamily="18" charset="0"/>
                </a:rPr>
                <a:t>х</a:t>
              </a:r>
              <a:endParaRPr lang="ru-RU" altLang="ru-RU" sz="2400" b="1" i="1">
                <a:latin typeface="Georgia" pitchFamily="18" charset="0"/>
              </a:endParaRPr>
            </a:p>
          </p:txBody>
        </p:sp>
        <p:sp>
          <p:nvSpPr>
            <p:cNvPr id="9242" name="Line 6"/>
            <p:cNvSpPr>
              <a:spLocks noChangeShapeType="1"/>
            </p:cNvSpPr>
            <p:nvPr/>
          </p:nvSpPr>
          <p:spPr bwMode="auto">
            <a:xfrm>
              <a:off x="431" y="1752"/>
              <a:ext cx="498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Line 7"/>
            <p:cNvSpPr>
              <a:spLocks noChangeShapeType="1"/>
            </p:cNvSpPr>
            <p:nvPr/>
          </p:nvSpPr>
          <p:spPr bwMode="auto">
            <a:xfrm>
              <a:off x="612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Line 8"/>
            <p:cNvSpPr>
              <a:spLocks noChangeShapeType="1"/>
            </p:cNvSpPr>
            <p:nvPr/>
          </p:nvSpPr>
          <p:spPr bwMode="auto">
            <a:xfrm>
              <a:off x="106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Line 9"/>
            <p:cNvSpPr>
              <a:spLocks noChangeShapeType="1"/>
            </p:cNvSpPr>
            <p:nvPr/>
          </p:nvSpPr>
          <p:spPr bwMode="auto">
            <a:xfrm>
              <a:off x="1519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Line 10"/>
            <p:cNvSpPr>
              <a:spLocks noChangeShapeType="1"/>
            </p:cNvSpPr>
            <p:nvPr/>
          </p:nvSpPr>
          <p:spPr bwMode="auto">
            <a:xfrm>
              <a:off x="1973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Line 11"/>
            <p:cNvSpPr>
              <a:spLocks noChangeShapeType="1"/>
            </p:cNvSpPr>
            <p:nvPr/>
          </p:nvSpPr>
          <p:spPr bwMode="auto">
            <a:xfrm>
              <a:off x="2426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Line 12"/>
            <p:cNvSpPr>
              <a:spLocks noChangeShapeType="1"/>
            </p:cNvSpPr>
            <p:nvPr/>
          </p:nvSpPr>
          <p:spPr bwMode="auto">
            <a:xfrm>
              <a:off x="2880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9" name="Line 13"/>
            <p:cNvSpPr>
              <a:spLocks noChangeShapeType="1"/>
            </p:cNvSpPr>
            <p:nvPr/>
          </p:nvSpPr>
          <p:spPr bwMode="auto">
            <a:xfrm>
              <a:off x="333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0" name="Line 14"/>
            <p:cNvSpPr>
              <a:spLocks noChangeShapeType="1"/>
            </p:cNvSpPr>
            <p:nvPr/>
          </p:nvSpPr>
          <p:spPr bwMode="auto">
            <a:xfrm>
              <a:off x="3787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1" name="Line 15"/>
            <p:cNvSpPr>
              <a:spLocks noChangeShapeType="1"/>
            </p:cNvSpPr>
            <p:nvPr/>
          </p:nvSpPr>
          <p:spPr bwMode="auto">
            <a:xfrm>
              <a:off x="4241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2" name="Line 16"/>
            <p:cNvSpPr>
              <a:spLocks noChangeShapeType="1"/>
            </p:cNvSpPr>
            <p:nvPr/>
          </p:nvSpPr>
          <p:spPr bwMode="auto">
            <a:xfrm>
              <a:off x="4694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3" name="Line 17"/>
            <p:cNvSpPr>
              <a:spLocks noChangeShapeType="1"/>
            </p:cNvSpPr>
            <p:nvPr/>
          </p:nvSpPr>
          <p:spPr bwMode="auto">
            <a:xfrm>
              <a:off x="5148" y="1706"/>
              <a:ext cx="0" cy="9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1835150" y="36449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1908175" y="3362325"/>
            <a:ext cx="1444625" cy="323850"/>
          </a:xfrm>
          <a:custGeom>
            <a:avLst/>
            <a:gdLst>
              <a:gd name="T0" fmla="*/ 910 w 910"/>
              <a:gd name="T1" fmla="*/ 204 h 204"/>
              <a:gd name="T2" fmla="*/ 691 w 910"/>
              <a:gd name="T3" fmla="*/ 58 h 204"/>
              <a:gd name="T4" fmla="*/ 462 w 910"/>
              <a:gd name="T5" fmla="*/ 3 h 204"/>
              <a:gd name="T6" fmla="*/ 215 w 910"/>
              <a:gd name="T7" fmla="*/ 76 h 204"/>
              <a:gd name="T8" fmla="*/ 0 w 910"/>
              <a:gd name="T9" fmla="*/ 175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0"/>
              <a:gd name="T16" fmla="*/ 0 h 204"/>
              <a:gd name="T17" fmla="*/ 910 w 910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0" h="204">
                <a:moveTo>
                  <a:pt x="910" y="204"/>
                </a:moveTo>
                <a:cubicBezTo>
                  <a:pt x="873" y="180"/>
                  <a:pt x="766" y="91"/>
                  <a:pt x="691" y="58"/>
                </a:cubicBezTo>
                <a:cubicBezTo>
                  <a:pt x="616" y="25"/>
                  <a:pt x="541" y="0"/>
                  <a:pt x="462" y="3"/>
                </a:cubicBezTo>
                <a:cubicBezTo>
                  <a:pt x="383" y="6"/>
                  <a:pt x="292" y="47"/>
                  <a:pt x="215" y="76"/>
                </a:cubicBezTo>
                <a:cubicBezTo>
                  <a:pt x="138" y="105"/>
                  <a:pt x="45" y="155"/>
                  <a:pt x="0" y="175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132138" y="3789363"/>
            <a:ext cx="439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u="sng"/>
              <a:t>2</a:t>
            </a:r>
          </a:p>
          <a:p>
            <a:pPr eaLnBrk="1" hangingPunct="1"/>
            <a:r>
              <a:rPr lang="ru-RU" altLang="ru-RU" sz="2400" b="1"/>
              <a:t>3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2484438" y="2492375"/>
            <a:ext cx="439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u="sng"/>
              <a:t>2</a:t>
            </a:r>
          </a:p>
          <a:p>
            <a:pPr eaLnBrk="1" hangingPunct="1"/>
            <a:r>
              <a:rPr lang="ru-RU" altLang="ru-RU" sz="2400" b="1"/>
              <a:t>3</a:t>
            </a:r>
          </a:p>
        </p:txBody>
      </p:sp>
      <p:sp>
        <p:nvSpPr>
          <p:cNvPr id="11289" name="Freeform 25"/>
          <p:cNvSpPr>
            <a:spLocks/>
          </p:cNvSpPr>
          <p:nvPr/>
        </p:nvSpPr>
        <p:spPr bwMode="auto">
          <a:xfrm>
            <a:off x="3348038" y="3357563"/>
            <a:ext cx="1444625" cy="323850"/>
          </a:xfrm>
          <a:custGeom>
            <a:avLst/>
            <a:gdLst>
              <a:gd name="T0" fmla="*/ 910 w 910"/>
              <a:gd name="T1" fmla="*/ 204 h 204"/>
              <a:gd name="T2" fmla="*/ 691 w 910"/>
              <a:gd name="T3" fmla="*/ 58 h 204"/>
              <a:gd name="T4" fmla="*/ 462 w 910"/>
              <a:gd name="T5" fmla="*/ 3 h 204"/>
              <a:gd name="T6" fmla="*/ 215 w 910"/>
              <a:gd name="T7" fmla="*/ 76 h 204"/>
              <a:gd name="T8" fmla="*/ 0 w 910"/>
              <a:gd name="T9" fmla="*/ 175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0"/>
              <a:gd name="T16" fmla="*/ 0 h 204"/>
              <a:gd name="T17" fmla="*/ 910 w 910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0" h="204">
                <a:moveTo>
                  <a:pt x="910" y="204"/>
                </a:moveTo>
                <a:cubicBezTo>
                  <a:pt x="873" y="180"/>
                  <a:pt x="766" y="91"/>
                  <a:pt x="691" y="58"/>
                </a:cubicBezTo>
                <a:cubicBezTo>
                  <a:pt x="616" y="25"/>
                  <a:pt x="541" y="0"/>
                  <a:pt x="462" y="3"/>
                </a:cubicBezTo>
                <a:cubicBezTo>
                  <a:pt x="383" y="6"/>
                  <a:pt x="292" y="47"/>
                  <a:pt x="215" y="76"/>
                </a:cubicBezTo>
                <a:cubicBezTo>
                  <a:pt x="138" y="105"/>
                  <a:pt x="45" y="155"/>
                  <a:pt x="0" y="175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0" name="Freeform 26"/>
          <p:cNvSpPr>
            <a:spLocks/>
          </p:cNvSpPr>
          <p:nvPr/>
        </p:nvSpPr>
        <p:spPr bwMode="auto">
          <a:xfrm>
            <a:off x="4787900" y="3357563"/>
            <a:ext cx="1444625" cy="323850"/>
          </a:xfrm>
          <a:custGeom>
            <a:avLst/>
            <a:gdLst>
              <a:gd name="T0" fmla="*/ 910 w 910"/>
              <a:gd name="T1" fmla="*/ 204 h 204"/>
              <a:gd name="T2" fmla="*/ 691 w 910"/>
              <a:gd name="T3" fmla="*/ 58 h 204"/>
              <a:gd name="T4" fmla="*/ 462 w 910"/>
              <a:gd name="T5" fmla="*/ 3 h 204"/>
              <a:gd name="T6" fmla="*/ 215 w 910"/>
              <a:gd name="T7" fmla="*/ 76 h 204"/>
              <a:gd name="T8" fmla="*/ 0 w 910"/>
              <a:gd name="T9" fmla="*/ 175 h 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0"/>
              <a:gd name="T16" fmla="*/ 0 h 204"/>
              <a:gd name="T17" fmla="*/ 910 w 910"/>
              <a:gd name="T18" fmla="*/ 204 h 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0" h="204">
                <a:moveTo>
                  <a:pt x="910" y="204"/>
                </a:moveTo>
                <a:cubicBezTo>
                  <a:pt x="873" y="180"/>
                  <a:pt x="766" y="91"/>
                  <a:pt x="691" y="58"/>
                </a:cubicBezTo>
                <a:cubicBezTo>
                  <a:pt x="616" y="25"/>
                  <a:pt x="541" y="0"/>
                  <a:pt x="462" y="3"/>
                </a:cubicBezTo>
                <a:cubicBezTo>
                  <a:pt x="383" y="6"/>
                  <a:pt x="292" y="47"/>
                  <a:pt x="215" y="76"/>
                </a:cubicBezTo>
                <a:cubicBezTo>
                  <a:pt x="138" y="105"/>
                  <a:pt x="45" y="155"/>
                  <a:pt x="0" y="175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3203575" y="2636838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+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3924300" y="2492375"/>
            <a:ext cx="439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u="sng"/>
              <a:t>2</a:t>
            </a:r>
          </a:p>
          <a:p>
            <a:pPr eaLnBrk="1" hangingPunct="1"/>
            <a:r>
              <a:rPr lang="ru-RU" altLang="ru-RU" sz="2400" b="1"/>
              <a:t>3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4643438" y="2636838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+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292725" y="2492375"/>
            <a:ext cx="439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u="sng"/>
              <a:t>2</a:t>
            </a:r>
          </a:p>
          <a:p>
            <a:pPr eaLnBrk="1" hangingPunct="1"/>
            <a:r>
              <a:rPr lang="ru-RU" altLang="ru-RU" sz="2400" b="1"/>
              <a:t>3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6011863" y="2420938"/>
            <a:ext cx="4397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FF3300"/>
                </a:solidFill>
              </a:rPr>
              <a:t>6</a:t>
            </a:r>
          </a:p>
          <a:p>
            <a:pPr eaLnBrk="1" hangingPunct="1"/>
            <a:r>
              <a:rPr lang="ru-RU" altLang="ru-RU" sz="36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297" name="AutoShape 33"/>
          <p:cNvSpPr>
            <a:spLocks/>
          </p:cNvSpPr>
          <p:nvPr/>
        </p:nvSpPr>
        <p:spPr bwMode="auto">
          <a:xfrm rot="5400000" flipH="1">
            <a:off x="3815557" y="2456656"/>
            <a:ext cx="431800" cy="4392613"/>
          </a:xfrm>
          <a:prstGeom prst="leftBrace">
            <a:avLst>
              <a:gd name="adj1" fmla="val 84773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3492500" y="5084763"/>
            <a:ext cx="439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4500563" y="4868863"/>
            <a:ext cx="10953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2  3 </a:t>
            </a:r>
          </a:p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  3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2628900" y="4868863"/>
            <a:ext cx="4397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u="sng">
                <a:solidFill>
                  <a:srgbClr val="0000CC"/>
                </a:solidFill>
              </a:rPr>
              <a:t>2</a:t>
            </a:r>
          </a:p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3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3132138" y="5011738"/>
            <a:ext cx="2968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3997325" y="5084763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860925" y="4795838"/>
            <a:ext cx="296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11306" name="Picture 42" descr="CRCTR0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7" name="AutoShape 43"/>
          <p:cNvSpPr>
            <a:spLocks noChangeArrowheads="1"/>
          </p:cNvSpPr>
          <p:nvPr/>
        </p:nvSpPr>
        <p:spPr bwMode="auto">
          <a:xfrm>
            <a:off x="971550" y="188913"/>
            <a:ext cx="7777163" cy="1871662"/>
          </a:xfrm>
          <a:prstGeom prst="wedgeRoundRectCallout">
            <a:avLst>
              <a:gd name="adj1" fmla="val 42468"/>
              <a:gd name="adj2" fmla="val 86556"/>
              <a:gd name="adj3" fmla="val 16667"/>
            </a:avLst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 i="1">
                <a:solidFill>
                  <a:srgbClr val="0000CC"/>
                </a:solidFill>
                <a:latin typeface="Georgia" pitchFamily="18" charset="0"/>
              </a:rPr>
              <a:t>Рассмотрим данное  действие  на  </a:t>
            </a:r>
          </a:p>
          <a:p>
            <a:pPr algn="ctr" eaLnBrk="1" hangingPunct="1"/>
            <a:r>
              <a:rPr lang="ru-RU" altLang="ru-RU" sz="3600" b="1" i="1">
                <a:solidFill>
                  <a:srgbClr val="0000CC"/>
                </a:solidFill>
                <a:latin typeface="Georgia" pitchFamily="18" charset="0"/>
              </a:rPr>
              <a:t>числовой  оси.</a:t>
            </a:r>
          </a:p>
        </p:txBody>
      </p:sp>
      <p:sp>
        <p:nvSpPr>
          <p:cNvPr id="11309" name="Oval 45"/>
          <p:cNvSpPr>
            <a:spLocks noChangeArrowheads="1"/>
          </p:cNvSpPr>
          <p:nvPr/>
        </p:nvSpPr>
        <p:spPr bwMode="auto">
          <a:xfrm>
            <a:off x="3276600" y="36449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310" name="Oval 46"/>
          <p:cNvSpPr>
            <a:spLocks noChangeArrowheads="1"/>
          </p:cNvSpPr>
          <p:nvPr/>
        </p:nvSpPr>
        <p:spPr bwMode="auto">
          <a:xfrm>
            <a:off x="4716463" y="3644900"/>
            <a:ext cx="142875" cy="1222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105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-3.17919E-6 L 0.00017 0.00162 " pathEditMode="relative" rAng="0" ptsTypes="AA">
                                      <p:cBhvr>
                                        <p:cTn id="42" dur="2000" spd="-100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46 0.00162 L 4.16667E-6 -3.17919E-6 " pathEditMode="relative" rAng="0" ptsTypes="AA">
                                      <p:cBhvr>
                                        <p:cTn id="65" dur="2000" spd="-100000" fill="hold"/>
                                        <p:tgtEl>
                                          <p:spTgt spid="11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47 0.00324 L -1.11111E-6 0.00162 " pathEditMode="relative" rAng="0" ptsTypes="AA">
                                      <p:cBhvr>
                                        <p:cTn id="88" dur="2000" spd="-100000" fill="hold"/>
                                        <p:tgtEl>
                                          <p:spTgt spid="11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 animBg="1"/>
      <p:bldP spid="11282" grpId="1" animBg="1"/>
      <p:bldP spid="11283" grpId="0" animBg="1"/>
      <p:bldP spid="11287" grpId="0"/>
      <p:bldP spid="11288" grpId="0"/>
      <p:bldP spid="11289" grpId="0" animBg="1"/>
      <p:bldP spid="11290" grpId="0" animBg="1"/>
      <p:bldP spid="11291" grpId="0"/>
      <p:bldP spid="11292" grpId="0"/>
      <p:bldP spid="11293" grpId="0"/>
      <p:bldP spid="11294" grpId="0"/>
      <p:bldP spid="11295" grpId="0"/>
      <p:bldP spid="11295" grpId="1"/>
      <p:bldP spid="11297" grpId="0" animBg="1"/>
      <p:bldP spid="11298" grpId="0"/>
      <p:bldP spid="11299" grpId="0"/>
      <p:bldP spid="11300" grpId="0"/>
      <p:bldP spid="11301" grpId="0"/>
      <p:bldP spid="11302" grpId="0"/>
      <p:bldP spid="11303" grpId="0"/>
      <p:bldP spid="11307" grpId="0" animBg="1"/>
      <p:bldP spid="11309" grpId="0" animBg="1"/>
      <p:bldP spid="11309" grpId="1" animBg="1"/>
      <p:bldP spid="11310" grpId="0" animBg="1"/>
      <p:bldP spid="113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RCTR0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23850" y="333375"/>
            <a:ext cx="7993063" cy="1762125"/>
          </a:xfrm>
          <a:prstGeom prst="wedgeRoundRectCallout">
            <a:avLst>
              <a:gd name="adj1" fmla="val 50815"/>
              <a:gd name="adj2" fmla="val 120361"/>
              <a:gd name="adj3" fmla="val 16667"/>
            </a:avLst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008000"/>
                </a:solidFill>
                <a:latin typeface="Georgia" pitchFamily="18" charset="0"/>
              </a:rPr>
              <a:t>Вопрос.</a:t>
            </a:r>
          </a:p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А разве нельзя сначала сократить, а потом записывать ответ?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63713" y="2852738"/>
            <a:ext cx="2967037" cy="1263650"/>
            <a:chOff x="1565" y="1842"/>
            <a:chExt cx="1869" cy="796"/>
          </a:xfrm>
        </p:grpSpPr>
        <p:sp>
          <p:nvSpPr>
            <p:cNvPr id="10251" name="Text Box 6"/>
            <p:cNvSpPr txBox="1">
              <a:spLocks noChangeArrowheads="1"/>
            </p:cNvSpPr>
            <p:nvPr/>
          </p:nvSpPr>
          <p:spPr bwMode="auto">
            <a:xfrm>
              <a:off x="2109" y="2024"/>
              <a:ext cx="27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3</a:t>
              </a:r>
            </a:p>
          </p:txBody>
        </p:sp>
        <p:sp>
          <p:nvSpPr>
            <p:cNvPr id="10252" name="Text Box 7"/>
            <p:cNvSpPr txBox="1">
              <a:spLocks noChangeArrowheads="1"/>
            </p:cNvSpPr>
            <p:nvPr/>
          </p:nvSpPr>
          <p:spPr bwMode="auto">
            <a:xfrm>
              <a:off x="2744" y="1888"/>
              <a:ext cx="69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2  3 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  3</a:t>
              </a:r>
            </a:p>
          </p:txBody>
        </p:sp>
        <p:sp>
          <p:nvSpPr>
            <p:cNvPr id="10253" name="Text Box 8"/>
            <p:cNvSpPr txBox="1">
              <a:spLocks noChangeArrowheads="1"/>
            </p:cNvSpPr>
            <p:nvPr/>
          </p:nvSpPr>
          <p:spPr bwMode="auto">
            <a:xfrm>
              <a:off x="1565" y="1888"/>
              <a:ext cx="27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 u="sng">
                  <a:solidFill>
                    <a:srgbClr val="0000CC"/>
                  </a:solidFill>
                </a:rPr>
                <a:t>2</a:t>
              </a:r>
            </a:p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3</a:t>
              </a:r>
            </a:p>
          </p:txBody>
        </p:sp>
        <p:sp>
          <p:nvSpPr>
            <p:cNvPr id="10254" name="Text Box 9"/>
            <p:cNvSpPr txBox="1">
              <a:spLocks noChangeArrowheads="1"/>
            </p:cNvSpPr>
            <p:nvPr/>
          </p:nvSpPr>
          <p:spPr bwMode="auto">
            <a:xfrm>
              <a:off x="1882" y="1978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0255" name="Text Box 10"/>
            <p:cNvSpPr txBox="1">
              <a:spLocks noChangeArrowheads="1"/>
            </p:cNvSpPr>
            <p:nvPr/>
          </p:nvSpPr>
          <p:spPr bwMode="auto">
            <a:xfrm>
              <a:off x="2427" y="2024"/>
              <a:ext cx="30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10256" name="Text Box 11"/>
            <p:cNvSpPr txBox="1">
              <a:spLocks noChangeArrowheads="1"/>
            </p:cNvSpPr>
            <p:nvPr/>
          </p:nvSpPr>
          <p:spPr bwMode="auto">
            <a:xfrm>
              <a:off x="2971" y="1842"/>
              <a:ext cx="18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3200" b="1">
                  <a:solidFill>
                    <a:srgbClr val="0000CC"/>
                  </a:solidFill>
                </a:rPr>
                <a:t>.</a:t>
              </a:r>
            </a:p>
          </p:txBody>
        </p:sp>
      </p:grp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4140200" y="3068638"/>
            <a:ext cx="4318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3924300" y="3573463"/>
            <a:ext cx="4318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643438" y="3141663"/>
            <a:ext cx="487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0000CC"/>
                </a:solidFill>
              </a:rPr>
              <a:t>=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076825" y="3141663"/>
            <a:ext cx="439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FF3300"/>
                </a:solidFill>
              </a:rPr>
              <a:t>2</a:t>
            </a:r>
          </a:p>
        </p:txBody>
      </p:sp>
      <p:pic>
        <p:nvPicPr>
          <p:cNvPr id="12305" name="Picture 17" descr="CRCTR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2195513" y="4508500"/>
            <a:ext cx="4321175" cy="1944688"/>
          </a:xfrm>
          <a:prstGeom prst="wedgeRoundRectCallout">
            <a:avLst>
              <a:gd name="adj1" fmla="val -74282"/>
              <a:gd name="adj2" fmla="val -10569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Все правильно.</a:t>
            </a:r>
          </a:p>
          <a:p>
            <a:pPr algn="ctr" eaLnBrk="1" hangingPunct="1"/>
            <a:r>
              <a:rPr lang="ru-RU" altLang="ru-RU" sz="2800" b="1" i="1">
                <a:latin typeface="Georgia" pitchFamily="18" charset="0"/>
              </a:rPr>
              <a:t>А теперь надо заполнить лучи солнца…</a:t>
            </a:r>
          </a:p>
        </p:txBody>
      </p:sp>
    </p:spTree>
    <p:extLst>
      <p:ext uri="{BB962C8B-B14F-4D97-AF65-F5344CB8AC3E}">
        <p14:creationId xmlns:p14="http://schemas.microsoft.com/office/powerpoint/2010/main" val="328074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301" grpId="0" animBg="1"/>
      <p:bldP spid="12302" grpId="0" animBg="1"/>
      <p:bldP spid="12303" grpId="0"/>
      <p:bldP spid="12304" grpId="0"/>
      <p:bldP spid="12304" grpId="1"/>
      <p:bldP spid="123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8313" y="692150"/>
          <a:ext cx="8229600" cy="587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50" name="Oval 38"/>
          <p:cNvSpPr>
            <a:spLocks noChangeArrowheads="1"/>
          </p:cNvSpPr>
          <p:nvPr/>
        </p:nvSpPr>
        <p:spPr bwMode="auto">
          <a:xfrm>
            <a:off x="4067175" y="476250"/>
            <a:ext cx="1008063" cy="985838"/>
          </a:xfrm>
          <a:prstGeom prst="ellipse">
            <a:avLst/>
          </a:prstGeom>
          <a:solidFill>
            <a:srgbClr val="CCFFCC"/>
          </a:solidFill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3351" name="Oval 39"/>
          <p:cNvSpPr>
            <a:spLocks noChangeArrowheads="1"/>
          </p:cNvSpPr>
          <p:nvPr/>
        </p:nvSpPr>
        <p:spPr bwMode="auto">
          <a:xfrm>
            <a:off x="5940425" y="1268413"/>
            <a:ext cx="1008063" cy="985837"/>
          </a:xfrm>
          <a:prstGeom prst="ellipse">
            <a:avLst/>
          </a:prstGeom>
          <a:solidFill>
            <a:srgbClr val="CCFFCC"/>
          </a:solidFill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u="sng">
                <a:solidFill>
                  <a:srgbClr val="008000"/>
                </a:solidFill>
              </a:rPr>
              <a:t>8</a:t>
            </a:r>
          </a:p>
          <a:p>
            <a:pPr algn="ctr" eaLnBrk="1" hangingPunct="1"/>
            <a:r>
              <a:rPr lang="ru-RU" altLang="ru-RU" sz="2800" b="1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3352" name="Oval 40"/>
          <p:cNvSpPr>
            <a:spLocks noChangeArrowheads="1"/>
          </p:cNvSpPr>
          <p:nvPr/>
        </p:nvSpPr>
        <p:spPr bwMode="auto">
          <a:xfrm>
            <a:off x="6732588" y="3068638"/>
            <a:ext cx="1008062" cy="985837"/>
          </a:xfrm>
          <a:prstGeom prst="ellipse">
            <a:avLst/>
          </a:prstGeom>
          <a:solidFill>
            <a:srgbClr val="CCFFCC"/>
          </a:solidFill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u="sng">
                <a:solidFill>
                  <a:srgbClr val="008000"/>
                </a:solidFill>
              </a:rPr>
              <a:t>2</a:t>
            </a:r>
          </a:p>
          <a:p>
            <a:pPr algn="ctr" eaLnBrk="1" hangingPunct="1"/>
            <a:r>
              <a:rPr lang="ru-RU" altLang="ru-RU" sz="2800" b="1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3353" name="Oval 41"/>
          <p:cNvSpPr>
            <a:spLocks noChangeArrowheads="1"/>
          </p:cNvSpPr>
          <p:nvPr/>
        </p:nvSpPr>
        <p:spPr bwMode="auto">
          <a:xfrm>
            <a:off x="5940425" y="5013325"/>
            <a:ext cx="1008063" cy="985838"/>
          </a:xfrm>
          <a:prstGeom prst="ellipse">
            <a:avLst/>
          </a:prstGeom>
          <a:solidFill>
            <a:srgbClr val="CCFFCC"/>
          </a:solidFill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3354" name="Oval 42"/>
          <p:cNvSpPr>
            <a:spLocks noChangeArrowheads="1"/>
          </p:cNvSpPr>
          <p:nvPr/>
        </p:nvSpPr>
        <p:spPr bwMode="auto">
          <a:xfrm>
            <a:off x="4067175" y="5661025"/>
            <a:ext cx="1008063" cy="985838"/>
          </a:xfrm>
          <a:prstGeom prst="ellipse">
            <a:avLst/>
          </a:prstGeom>
          <a:solidFill>
            <a:srgbClr val="CCFFCC"/>
          </a:solidFill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u="sng">
                <a:solidFill>
                  <a:srgbClr val="008000"/>
                </a:solidFill>
              </a:rPr>
              <a:t>5</a:t>
            </a:r>
          </a:p>
          <a:p>
            <a:pPr algn="ctr" eaLnBrk="1" hangingPunct="1"/>
            <a:r>
              <a:rPr lang="ru-RU" altLang="ru-RU" sz="2800" b="1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3355" name="Oval 43"/>
          <p:cNvSpPr>
            <a:spLocks noChangeArrowheads="1"/>
          </p:cNvSpPr>
          <p:nvPr/>
        </p:nvSpPr>
        <p:spPr bwMode="auto">
          <a:xfrm>
            <a:off x="2124075" y="4941888"/>
            <a:ext cx="1008063" cy="985837"/>
          </a:xfrm>
          <a:prstGeom prst="ellipse">
            <a:avLst/>
          </a:prstGeom>
          <a:solidFill>
            <a:srgbClr val="CCFFCC"/>
          </a:solidFill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u="sng">
                <a:solidFill>
                  <a:srgbClr val="008000"/>
                </a:solidFill>
              </a:rPr>
              <a:t>5</a:t>
            </a:r>
          </a:p>
          <a:p>
            <a:pPr algn="ctr" eaLnBrk="1" hangingPunct="1"/>
            <a:r>
              <a:rPr lang="ru-RU" altLang="ru-RU" sz="2800" b="1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3356" name="Oval 44"/>
          <p:cNvSpPr>
            <a:spLocks noChangeArrowheads="1"/>
          </p:cNvSpPr>
          <p:nvPr/>
        </p:nvSpPr>
        <p:spPr bwMode="auto">
          <a:xfrm>
            <a:off x="1403350" y="3141663"/>
            <a:ext cx="1008063" cy="985837"/>
          </a:xfrm>
          <a:prstGeom prst="ellipse">
            <a:avLst/>
          </a:prstGeom>
          <a:solidFill>
            <a:srgbClr val="CCFFCC"/>
          </a:solidFill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u="sng">
                <a:solidFill>
                  <a:srgbClr val="008000"/>
                </a:solidFill>
              </a:rPr>
              <a:t>7</a:t>
            </a:r>
          </a:p>
          <a:p>
            <a:pPr algn="ctr" eaLnBrk="1" hangingPunct="1"/>
            <a:r>
              <a:rPr lang="ru-RU" altLang="ru-RU" sz="2800" b="1">
                <a:solidFill>
                  <a:srgbClr val="008000"/>
                </a:solidFill>
              </a:rPr>
              <a:t>6</a:t>
            </a:r>
          </a:p>
        </p:txBody>
      </p:sp>
      <p:sp>
        <p:nvSpPr>
          <p:cNvPr id="13357" name="Oval 45"/>
          <p:cNvSpPr>
            <a:spLocks noChangeArrowheads="1"/>
          </p:cNvSpPr>
          <p:nvPr/>
        </p:nvSpPr>
        <p:spPr bwMode="auto">
          <a:xfrm>
            <a:off x="2268538" y="1196975"/>
            <a:ext cx="1008062" cy="985838"/>
          </a:xfrm>
          <a:prstGeom prst="ellipse">
            <a:avLst/>
          </a:prstGeom>
          <a:solidFill>
            <a:srgbClr val="CCFFCC"/>
          </a:solidFill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u="sng">
                <a:solidFill>
                  <a:srgbClr val="008000"/>
                </a:solidFill>
              </a:rPr>
              <a:t>6</a:t>
            </a:r>
          </a:p>
          <a:p>
            <a:pPr algn="ctr" eaLnBrk="1" hangingPunct="1"/>
            <a:r>
              <a:rPr lang="ru-RU" altLang="ru-RU" sz="2800" b="1">
                <a:solidFill>
                  <a:srgbClr val="008000"/>
                </a:solidFill>
              </a:rPr>
              <a:t>11</a:t>
            </a:r>
          </a:p>
        </p:txBody>
      </p:sp>
      <p:pic>
        <p:nvPicPr>
          <p:cNvPr id="13359" name="Picture 47" descr="CRCTR06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276725"/>
            <a:ext cx="2540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8" name="Picture 46" descr="CRCTR02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60" name="AutoShape 48"/>
          <p:cNvSpPr>
            <a:spLocks noChangeArrowheads="1"/>
          </p:cNvSpPr>
          <p:nvPr/>
        </p:nvSpPr>
        <p:spPr bwMode="auto">
          <a:xfrm>
            <a:off x="1331913" y="1412875"/>
            <a:ext cx="6840537" cy="1295400"/>
          </a:xfrm>
          <a:prstGeom prst="wedgeRoundRectCallout">
            <a:avLst>
              <a:gd name="adj1" fmla="val -45894"/>
              <a:gd name="adj2" fmla="val 200736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rgbClr val="F8C8EA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600" b="1" i="1">
                <a:solidFill>
                  <a:srgbClr val="FF3300"/>
                </a:solidFill>
                <a:latin typeface="Georgia" pitchFamily="18" charset="0"/>
              </a:rPr>
              <a:t>Молодцы!</a:t>
            </a:r>
          </a:p>
        </p:txBody>
      </p:sp>
      <p:sp>
        <p:nvSpPr>
          <p:cNvPr id="13361" name="Freeform 49"/>
          <p:cNvSpPr>
            <a:spLocks/>
          </p:cNvSpPr>
          <p:nvPr/>
        </p:nvSpPr>
        <p:spPr bwMode="auto">
          <a:xfrm>
            <a:off x="6011863" y="333375"/>
            <a:ext cx="2663825" cy="2087563"/>
          </a:xfrm>
          <a:custGeom>
            <a:avLst/>
            <a:gdLst>
              <a:gd name="T0" fmla="*/ 0 w 1678"/>
              <a:gd name="T1" fmla="*/ 0 h 1315"/>
              <a:gd name="T2" fmla="*/ 638 w 1678"/>
              <a:gd name="T3" fmla="*/ 64 h 1315"/>
              <a:gd name="T4" fmla="*/ 1134 w 1678"/>
              <a:gd name="T5" fmla="*/ 272 h 1315"/>
              <a:gd name="T6" fmla="*/ 1542 w 1678"/>
              <a:gd name="T7" fmla="*/ 771 h 1315"/>
              <a:gd name="T8" fmla="*/ 1678 w 1678"/>
              <a:gd name="T9" fmla="*/ 1315 h 1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78"/>
              <a:gd name="T16" fmla="*/ 0 h 1315"/>
              <a:gd name="T17" fmla="*/ 1678 w 1678"/>
              <a:gd name="T18" fmla="*/ 1315 h 1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78" h="1315">
                <a:moveTo>
                  <a:pt x="0" y="0"/>
                </a:moveTo>
                <a:cubicBezTo>
                  <a:pt x="106" y="11"/>
                  <a:pt x="449" y="19"/>
                  <a:pt x="638" y="64"/>
                </a:cubicBezTo>
                <a:cubicBezTo>
                  <a:pt x="827" y="109"/>
                  <a:pt x="983" y="154"/>
                  <a:pt x="1134" y="272"/>
                </a:cubicBezTo>
                <a:cubicBezTo>
                  <a:pt x="1285" y="390"/>
                  <a:pt x="1451" y="597"/>
                  <a:pt x="1542" y="771"/>
                </a:cubicBezTo>
                <a:cubicBezTo>
                  <a:pt x="1633" y="945"/>
                  <a:pt x="1655" y="1130"/>
                  <a:pt x="1678" y="1315"/>
                </a:cubicBezTo>
              </a:path>
            </a:pathLst>
          </a:custGeom>
          <a:noFill/>
          <a:ln w="85725">
            <a:solidFill>
              <a:srgbClr val="00FF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0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3350" grpId="0" animBg="1"/>
      <p:bldP spid="13351" grpId="0" animBg="1"/>
      <p:bldP spid="13352" grpId="0" animBg="1"/>
      <p:bldP spid="13353" grpId="0" animBg="1"/>
      <p:bldP spid="13354" grpId="0" animBg="1"/>
      <p:bldP spid="13355" grpId="0" animBg="1"/>
      <p:bldP spid="13356" grpId="0" animBg="1"/>
      <p:bldP spid="13357" grpId="0" animBg="1"/>
      <p:bldP spid="13360" grpId="0" animBg="1"/>
      <p:bldP spid="13361" grpId="0" animBg="1"/>
    </p:bld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61</TotalTime>
  <Words>837</Words>
  <Application>Microsoft Office PowerPoint</Application>
  <PresentationFormat>Экран (4:3)</PresentationFormat>
  <Paragraphs>431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Тема6</vt:lpstr>
      <vt:lpstr>Умножение обыкновенных дробей</vt:lpstr>
      <vt:lpstr>Презентация PowerPoint</vt:lpstr>
      <vt:lpstr>Наши  помощники: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урок!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5</cp:revision>
  <dcterms:created xsi:type="dcterms:W3CDTF">2015-11-08T13:09:52Z</dcterms:created>
  <dcterms:modified xsi:type="dcterms:W3CDTF">2015-11-08T14:13:52Z</dcterms:modified>
</cp:coreProperties>
</file>