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05788A2-872C-4E6D-A934-016DCE019E48}" type="datetimeFigureOut">
              <a:rPr lang="ru-RU" smtClean="0"/>
              <a:t>25.10.2011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A2B461-5C3F-443E-9F3D-563FDF1175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3950" y="-19846"/>
            <a:ext cx="7992888" cy="125849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               </a:t>
            </a:r>
            <a:r>
              <a:rPr lang="ru-RU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Презентация </a:t>
            </a:r>
            <a:r>
              <a:rPr lang="ru-RU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на тему: </a:t>
            </a:r>
            <a:br>
              <a:rPr lang="ru-RU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</a:t>
            </a:r>
            <a:r>
              <a:rPr lang="ru-RU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            «Весёлые старты»</a:t>
            </a:r>
            <a:endParaRPr lang="ru-RU" dirty="0"/>
          </a:p>
        </p:txBody>
      </p:sp>
      <p:sp>
        <p:nvSpPr>
          <p:cNvPr id="5" name="Текст 3"/>
          <p:cNvSpPr txBox="1">
            <a:spLocks/>
          </p:cNvSpPr>
          <p:nvPr/>
        </p:nvSpPr>
        <p:spPr>
          <a:xfrm>
            <a:off x="6331387" y="6223746"/>
            <a:ext cx="2232247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en-US" sz="1800" dirty="0" smtClean="0"/>
              <a:t>http:\\ pedsovet.su</a:t>
            </a:r>
            <a:endParaRPr lang="ru-RU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8184" y="4887199"/>
            <a:ext cx="2438654" cy="1332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Текст 3"/>
          <p:cNvSpPr txBox="1">
            <a:spLocks/>
          </p:cNvSpPr>
          <p:nvPr/>
        </p:nvSpPr>
        <p:spPr>
          <a:xfrm>
            <a:off x="971600" y="5708874"/>
            <a:ext cx="2376264" cy="468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endParaRPr lang="ru-RU" sz="1800" dirty="0"/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1835696" y="5190140"/>
            <a:ext cx="2332384" cy="560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     </a:t>
            </a:r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4716016" y="1628800"/>
            <a:ext cx="4320480" cy="2952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     </a:t>
            </a:r>
            <a:r>
              <a:rPr lang="ru-RU" sz="1800" dirty="0" smtClean="0"/>
              <a:t>           Автор работы</a:t>
            </a:r>
            <a:endParaRPr lang="ru-RU" sz="1800" b="1" dirty="0" smtClean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</a:endParaRPr>
          </a:p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учитель физической культуры МБОУ                                       </a:t>
            </a:r>
          </a:p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              «Гимназия №2»        </a:t>
            </a:r>
          </a:p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</a:t>
            </a:r>
            <a:r>
              <a:rPr lang="ru-RU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</a:t>
            </a:r>
            <a:r>
              <a:rPr lang="ru-RU" sz="18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Чистопольского</a:t>
            </a:r>
            <a:r>
              <a:rPr lang="ru-RU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муниципального        </a:t>
            </a:r>
          </a:p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</a:t>
            </a:r>
            <a:r>
              <a:rPr lang="ru-RU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    района Республики Татарстан </a:t>
            </a:r>
          </a:p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dirty="0" smtClean="0"/>
              <a:t>         </a:t>
            </a:r>
            <a:r>
              <a:rPr lang="ru-RU" sz="1800" dirty="0" err="1" smtClean="0"/>
              <a:t>Саттаров</a:t>
            </a:r>
            <a:r>
              <a:rPr lang="ru-RU" sz="1800" dirty="0" smtClean="0"/>
              <a:t> Ринат </a:t>
            </a:r>
            <a:r>
              <a:rPr lang="ru-RU" sz="1800" dirty="0" err="1" smtClean="0"/>
              <a:t>Илхамович</a:t>
            </a:r>
            <a:r>
              <a:rPr lang="ru-RU" sz="1800" dirty="0" smtClean="0"/>
              <a:t>.</a:t>
            </a:r>
            <a:endParaRPr lang="en-US" sz="1800" dirty="0" smtClean="0"/>
          </a:p>
          <a:p>
            <a:pPr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ru-RU" sz="1800" dirty="0" smtClean="0"/>
              <a:t>    Конкурс «Чудеса своими руками»</a:t>
            </a:r>
            <a:endParaRPr lang="ru-RU" sz="1800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13" y="1335088"/>
            <a:ext cx="3542775" cy="4895850"/>
          </a:xfrm>
        </p:spPr>
      </p:pic>
    </p:spTree>
    <p:extLst>
      <p:ext uri="{BB962C8B-B14F-4D97-AF65-F5344CB8AC3E}">
        <p14:creationId xmlns:p14="http://schemas.microsoft.com/office/powerpoint/2010/main" val="1301051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68242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Бег с эстафетной палочкой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700808"/>
            <a:ext cx="5299786" cy="129614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4509120"/>
            <a:ext cx="8784976" cy="2232248"/>
          </a:xfrm>
        </p:spPr>
        <p:txBody>
          <a:bodyPr/>
          <a:lstStyle/>
          <a:p>
            <a:r>
              <a:rPr lang="ru-RU" dirty="0" smtClean="0"/>
              <a:t>1.Команда стоит в колонну по одному, первый участник по команде стартует с эстафетной палочкой в руках, бежит до флажка, обегает флажок, возвращается к команде, передаёт эстафетную палочку за линией старта следующему участнику, сам встаёт в конец колонны и т. 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93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68242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Ведение баскетбольного мяча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916832"/>
            <a:ext cx="5888651" cy="144016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4509120"/>
            <a:ext cx="8784976" cy="2232248"/>
          </a:xfrm>
        </p:spPr>
        <p:txBody>
          <a:bodyPr/>
          <a:lstStyle/>
          <a:p>
            <a:r>
              <a:rPr lang="ru-RU" dirty="0" smtClean="0"/>
              <a:t>2. Команда стоит в колонну по одному, первый участник стартует по команде, ведя баскетбольный мяч правой рукой до поворотного флажка, </a:t>
            </a:r>
            <a:r>
              <a:rPr lang="ru-RU" dirty="0"/>
              <a:t>а</a:t>
            </a:r>
            <a:r>
              <a:rPr lang="ru-RU" dirty="0" smtClean="0"/>
              <a:t> обратно левой рукой, передав мяч следующему, сам встаёт в конец колонны.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691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04246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Ведение волейбольного мяча эстафетной                             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                палочкой.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916832"/>
            <a:ext cx="5888656" cy="144016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4365104"/>
            <a:ext cx="8784976" cy="2304256"/>
          </a:xfrm>
        </p:spPr>
        <p:txBody>
          <a:bodyPr/>
          <a:lstStyle/>
          <a:p>
            <a:r>
              <a:rPr lang="ru-RU" dirty="0" smtClean="0"/>
              <a:t>3. </a:t>
            </a:r>
            <a:r>
              <a:rPr lang="ru-RU" dirty="0"/>
              <a:t>Команда стоит в колонну по одному, первый участник стартует по </a:t>
            </a:r>
            <a:r>
              <a:rPr lang="ru-RU" dirty="0" smtClean="0"/>
              <a:t>команде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 smtClean="0"/>
              <a:t>ведя волейбольный мяч эстафетной палочкой до поворотного флажка и обратно, за линией старта передаёт эстафетную палочку с мячом следующему </a:t>
            </a:r>
            <a:r>
              <a:rPr lang="ru-RU" dirty="0" smtClean="0"/>
              <a:t>участнику, </a:t>
            </a:r>
            <a:r>
              <a:rPr lang="ru-RU" dirty="0" smtClean="0"/>
              <a:t>сам встаёт в конец колонны.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211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712" y="116632"/>
            <a:ext cx="8928992" cy="100541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Переноска мяча на животе при провиси на ногах  </a:t>
            </a:r>
            <a:r>
              <a:rPr lang="ru-RU" dirty="0"/>
              <a:t> </a:t>
            </a:r>
            <a:r>
              <a:rPr lang="ru-RU" dirty="0" smtClean="0"/>
              <a:t>              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                  и руках.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988840"/>
            <a:ext cx="5299786" cy="129614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4149080"/>
            <a:ext cx="8712967" cy="2448272"/>
          </a:xfrm>
        </p:spPr>
        <p:txBody>
          <a:bodyPr/>
          <a:lstStyle/>
          <a:p>
            <a:r>
              <a:rPr lang="ru-RU" dirty="0" smtClean="0"/>
              <a:t>4. </a:t>
            </a:r>
            <a:r>
              <a:rPr lang="ru-RU" dirty="0"/>
              <a:t>Команда стоит в колонну по одному, первый участник стартует по </a:t>
            </a:r>
            <a:r>
              <a:rPr lang="ru-RU" dirty="0" smtClean="0"/>
              <a:t>команде, держа баскетбольный мяч на животе, стартует ногами вперёд, доходит до флажка на руках и ногах  в провисе, берёт мяч в руки, обегая флажок, бежит к линии старта и кладёт мяч на живот следующему участнику, сам встаёт в конец колонны и т.д.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8450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59689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Прыжки сидя на мяче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988840"/>
            <a:ext cx="5904656" cy="144407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4725144"/>
            <a:ext cx="8784975" cy="1944216"/>
          </a:xfrm>
        </p:spPr>
        <p:txBody>
          <a:bodyPr/>
          <a:lstStyle/>
          <a:p>
            <a:r>
              <a:rPr lang="ru-RU" dirty="0" smtClean="0"/>
              <a:t>5. </a:t>
            </a:r>
            <a:r>
              <a:rPr lang="ru-RU" dirty="0"/>
              <a:t>Команда стоит в колонну по одному, первый </a:t>
            </a:r>
            <a:r>
              <a:rPr lang="ru-RU" dirty="0" smtClean="0"/>
              <a:t>участник, сидя на баскетбольном мяче по команде начинает прыгать, сидя на мяче до поворотного флажка, у флажка, взяв мяч в руки, обегая флажок, бежит к линии старта, передаёт мяч следующему участнику, сам встаёт в конец колонны и т. </a:t>
            </a:r>
            <a:r>
              <a:rPr lang="ru-RU" dirty="0"/>
              <a:t>д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9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7" y="27725"/>
            <a:ext cx="8928992" cy="53841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Прыжки сидя на мяче.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916832"/>
            <a:ext cx="5314208" cy="129967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4149080"/>
            <a:ext cx="8784975" cy="2520280"/>
          </a:xfrm>
        </p:spPr>
        <p:txBody>
          <a:bodyPr/>
          <a:lstStyle/>
          <a:p>
            <a:r>
              <a:rPr lang="ru-RU" dirty="0" smtClean="0"/>
              <a:t>6. </a:t>
            </a:r>
            <a:r>
              <a:rPr lang="ru-RU" dirty="0"/>
              <a:t>Команда стоит в колонну по одному, первый участник стартует по </a:t>
            </a:r>
            <a:r>
              <a:rPr lang="ru-RU" dirty="0" smtClean="0"/>
              <a:t>команде с баскетбольным мячом в руках, бежит до флажка, встаёт лицом к команде, делает передачу мяча от груди следующему участнику, тот с мячом в руках бежит до флажка и встаёт перед участником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403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684</TotalTime>
  <Words>378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                  Презентация на тему:                    «Весёлые старты»</vt:lpstr>
      <vt:lpstr>                  Бег с эстафетной палочкой</vt:lpstr>
      <vt:lpstr>              Ведение баскетбольного мяча </vt:lpstr>
      <vt:lpstr>       Ведение волейбольного мяча эстафетной                                                              палочкой.</vt:lpstr>
      <vt:lpstr>Переноска мяча на животе при провиси на ногах                                                    и руках.</vt:lpstr>
      <vt:lpstr>                     Прыжки сидя на мяче</vt:lpstr>
      <vt:lpstr>                         Прыжки сидя на мяче.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Gim</dc:creator>
  <cp:lastModifiedBy>Gim</cp:lastModifiedBy>
  <cp:revision>37</cp:revision>
  <dcterms:created xsi:type="dcterms:W3CDTF">2011-10-23T15:48:02Z</dcterms:created>
  <dcterms:modified xsi:type="dcterms:W3CDTF">2011-10-25T19:15:40Z</dcterms:modified>
</cp:coreProperties>
</file>