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3" r:id="rId5"/>
    <p:sldId id="292" r:id="rId6"/>
    <p:sldId id="289" r:id="rId7"/>
    <p:sldId id="298" r:id="rId8"/>
    <p:sldId id="296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8" autoAdjust="0"/>
    <p:restoredTop sz="94660"/>
  </p:normalViewPr>
  <p:slideViewPr>
    <p:cSldViewPr>
      <p:cViewPr>
        <p:scale>
          <a:sx n="100" d="100"/>
          <a:sy n="100" d="100"/>
        </p:scale>
        <p:origin x="19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7572428" cy="9286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Россия – Родина моя!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1500174"/>
            <a:ext cx="3857652" cy="4357718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Нет края на свете красивей,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Нет Родины в мире светлей!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Россия, Россия, Россия, –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Что   может  быть   сердцу  милей?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В.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Гудимов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Авторы  и  составители: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Болотина С.А. и Кузина Н.В.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группа №12 «Звёздочка»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2011 -2012 г.</a:t>
            </a:r>
          </a:p>
          <a:p>
            <a:endParaRPr lang="ru-RU" dirty="0"/>
          </a:p>
        </p:txBody>
      </p:sp>
      <p:pic>
        <p:nvPicPr>
          <p:cNvPr id="7" name="Picture 4" descr="http://im8-tub-ru.yandex.net/i?id=8834781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1600" b="1" i="1" u="sng" dirty="0" smtClean="0">
                <a:solidFill>
                  <a:srgbClr val="C00000"/>
                </a:solidFill>
              </a:rPr>
              <a:t>Основные задачи патриотического воспитания в детском саду</a:t>
            </a:r>
            <a:r>
              <a:rPr lang="ru-RU" sz="1600" b="1" i="1" dirty="0" smtClean="0">
                <a:solidFill>
                  <a:srgbClr val="C00000"/>
                </a:solidFill>
              </a:rPr>
              <a:t>: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200" dirty="0" smtClean="0"/>
          </a:p>
          <a:p>
            <a:r>
              <a:rPr lang="ru-RU" sz="1200" b="1" dirty="0" smtClean="0"/>
              <a:t>Формирование духовно-нравственного отношения, чувства сопричастности  и  любви  к семье, городу, стране, к  природе  родного  края, к культурному  наследию  своего  народа.</a:t>
            </a:r>
            <a:endParaRPr lang="ru-RU" sz="1200" dirty="0" smtClean="0"/>
          </a:p>
          <a:p>
            <a:r>
              <a:rPr lang="ru-RU" sz="1200" b="1" dirty="0" smtClean="0"/>
              <a:t>Воспитание  чувства  собственного  достоинства  у  ребенка  как  представителя  своего  народа.</a:t>
            </a:r>
            <a:endParaRPr lang="ru-RU" sz="1200" dirty="0" smtClean="0"/>
          </a:p>
          <a:p>
            <a:r>
              <a:rPr lang="ru-RU" sz="1200" b="1" dirty="0" smtClean="0"/>
              <a:t>Воспитание  толерантного  отношения  к  представителям  других  национальностей.</a:t>
            </a:r>
            <a:endParaRPr lang="ru-RU" sz="1200" dirty="0" smtClean="0"/>
          </a:p>
          <a:p>
            <a:r>
              <a:rPr lang="ru-RU" sz="1200" b="1" dirty="0" smtClean="0"/>
              <a:t>Особенностью  организации  данной  работы в  детском саду является  тесная  связь со всеми  другими видами  деятельности  детей. Поэтому  организация  работы  по патриотическому  воспитанию  также позволяет  решать  ряд  смежных  задач.</a:t>
            </a:r>
            <a:endParaRPr lang="ru-RU" sz="1200" dirty="0" smtClean="0"/>
          </a:p>
          <a:p>
            <a:r>
              <a:rPr lang="ru-RU" sz="1200" b="1" dirty="0" smtClean="0"/>
              <a:t>Задачи  эстетического  и  нравственного  воспитания. </a:t>
            </a:r>
            <a:r>
              <a:rPr lang="ru-RU" sz="1200" b="1" i="1" dirty="0" smtClean="0"/>
              <a:t>Самое  существенное  в  воспитании нравственных  чувств – это  непосредственное  проявление  их  в  реальных  практических поступках.  Действие  отношения к окружающему миру проявляется в игре, труде, творческой и изобразительной  деятельности, общении, повседневной  жизни.</a:t>
            </a:r>
            <a:endParaRPr lang="ru-RU" sz="1200" dirty="0" smtClean="0"/>
          </a:p>
          <a:p>
            <a:r>
              <a:rPr lang="ru-RU" sz="1200" b="1" dirty="0" smtClean="0"/>
              <a:t>Задачи  физического  воспитания. </a:t>
            </a:r>
            <a:r>
              <a:rPr lang="ru-RU" sz="1200" b="1" i="1" dirty="0" smtClean="0"/>
              <a:t>Развитие  смелости,  ловкости (особенно  в  спортивных   играх с военно-патриотическим содержанием)</a:t>
            </a:r>
            <a:endParaRPr lang="ru-RU" sz="1200" dirty="0" smtClean="0"/>
          </a:p>
          <a:p>
            <a:r>
              <a:rPr lang="ru-RU" sz="1200" b="1" dirty="0" smtClean="0"/>
              <a:t>Задачи  трудового воспитания. </a:t>
            </a:r>
            <a:r>
              <a:rPr lang="ru-RU" sz="1200" b="1" i="1" dirty="0" smtClean="0"/>
              <a:t>Поощрение  трудовой  деятельности  детей,  основе  которой  лежит желание сделать что-то  для других. Труд с общественной  мотивацией следует организовывать не только в детском саду, но и дома, приобщая к этому семью ребенка. Причем эта работа должна вестись систематически. Труд дошкольников невелик и несложен, но необходим для формирования его личности. Необходимо приучать детей добросовестно относиться к любой работе, добиваться поставленной цели, воспитывать  бережное  отношение к  общественному  добру.</a:t>
            </a:r>
            <a:endParaRPr lang="ru-RU" sz="1200" dirty="0" smtClean="0"/>
          </a:p>
          <a:p>
            <a:r>
              <a:rPr lang="ru-RU" sz="1200" b="1" dirty="0" smtClean="0"/>
              <a:t>Формирование  бережного  отношения  к  природе. </a:t>
            </a:r>
            <a:r>
              <a:rPr lang="ru-RU" sz="1200" b="1" i="1" dirty="0" smtClean="0"/>
              <a:t>Важно  сочетать  формирование  бережного отношения  к  природе (уход за животными, работа на огороде, подкормка  птиц,  выращивание цветов, овощей…) сочеталось  с  воспитанием любви к родному  городу, с желанием  работать вместе с взрослыми  по  его благоустройству (субботники, озеленение). Использование  данных подходов  позволит  формировать  подлинно  гражданственные  и патриотические  позиции  у дошкольников, что затем  ляжет  в основу  личности  взрослого  человека – гражданина своей страны.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0429915" y="357167"/>
            <a:ext cx="4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b="1" i="1" dirty="0" smtClean="0">
                <a:solidFill>
                  <a:srgbClr val="C00000"/>
                </a:solidFill>
              </a:rPr>
              <a:t>       Как у маленького деревца, поднявшегося над землей, заботливый садовник укрепляет корень, от мощности которого зависит жизнь растения на протяжении нескольких десятилетий, так педагог и родитель должны заботиться о воспитании у детей чувства безграничной любви к Родине.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Проведённая работа с детьми 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Беседы;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Рассматривание  иллюстраций;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Чтение  художественной  литературы;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1400" dirty="0" smtClean="0"/>
              <a:t>Знакомство  с творчеством  русских  поэтов и писателей;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Разучивание  стихов;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Чтение  русских  народных  сказок  и  рассказов; </a:t>
            </a:r>
          </a:p>
          <a:p>
            <a:pPr marL="342900" indent="-342900">
              <a:buAutoNum type="arabicPeriod"/>
            </a:pPr>
            <a:r>
              <a:rPr lang="ru-RU" sz="1400" dirty="0" err="1" smtClean="0"/>
              <a:t>Инсценирование</a:t>
            </a:r>
            <a:r>
              <a:rPr lang="ru-RU" sz="1400" dirty="0" smtClean="0"/>
              <a:t>  полюбившихся  сказок 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Знакомство  с  </a:t>
            </a:r>
            <a:r>
              <a:rPr lang="ru-RU" sz="1400" dirty="0" err="1" smtClean="0"/>
              <a:t>нородно-прикладным</a:t>
            </a:r>
            <a:r>
              <a:rPr lang="ru-RU" sz="1400" dirty="0" smtClean="0"/>
              <a:t>   творчеством;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Знакомство с  русским  народным  костюмом;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Знакомство  с  глобусом 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Знакомство  с  народами , населяющими  нашу  землю;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Создание   совместных   выставок  рисунков  детей  и  родителей;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Совместное  оформление  книжного  уголка: «Любимый  </a:t>
            </a:r>
            <a:r>
              <a:rPr lang="ru-RU" sz="1400" dirty="0" err="1" smtClean="0"/>
              <a:t>А.С,Пушкин</a:t>
            </a:r>
            <a:r>
              <a:rPr lang="ru-RU" sz="1400" dirty="0" smtClean="0"/>
              <a:t>»;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Изготовление  макета: «У Лукоморья»;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Проведение  открытых мероприятий с детьми для родителей: праздники; досуги; дни открытых дверей.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Экскурсии  с  родителями  на «Красную площадь»;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Конструирование , аппликация, лепка, моделирование – воплощение полученных знаний.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             Рассматривание  иллюстраций.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J:\DCIM\112_PANA\P11209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3771" y="2165196"/>
            <a:ext cx="2428894" cy="2384733"/>
          </a:xfrm>
          <a:prstGeom prst="rect">
            <a:avLst/>
          </a:prstGeom>
          <a:noFill/>
        </p:spPr>
      </p:pic>
      <p:pic>
        <p:nvPicPr>
          <p:cNvPr id="5" name="Picture 4" descr="J:\DCIM\112_PANA\P1120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2362649" cy="245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715436" cy="5817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Знакомство с русским  национальным  костюмом.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J:\DCIM\112_PANA\P112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74624"/>
            <a:ext cx="2428892" cy="1763949"/>
          </a:xfrm>
          <a:prstGeom prst="rect">
            <a:avLst/>
          </a:prstGeom>
          <a:noFill/>
        </p:spPr>
      </p:pic>
      <p:pic>
        <p:nvPicPr>
          <p:cNvPr id="4" name="Picture 3" descr="J:\DCIM\112_PANA\P112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44912"/>
            <a:ext cx="2357454" cy="1693661"/>
          </a:xfrm>
          <a:prstGeom prst="rect">
            <a:avLst/>
          </a:prstGeom>
          <a:noFill/>
        </p:spPr>
      </p:pic>
      <p:pic>
        <p:nvPicPr>
          <p:cNvPr id="5" name="Picture 5" descr="J:\DCIM\112_PANA\P1120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773200"/>
            <a:ext cx="2643206" cy="194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877172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Красота родного края, открывающаяся  благодаря сказке, фантазии, творчеству – это источник любви к Родине.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Рассматривание  и  раскрашивание  иллюстраций.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:\Documents and Settings\Администратор\Рабочий стол\Всё  по  саду №1738\для призент.фото\P1090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53751"/>
            <a:ext cx="2786082" cy="243393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Всё  по  саду №1738\для призент.фото\P109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292505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     Досуг: «Путешествие по сказкам А.С.Пушкина.»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:\Documents and Settings\Администратор\Рабочий стол\Всё  по  саду №1738\для призент.фото\SDC13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500462" cy="2928958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Всё  по  саду №1738\для призент.фото\SDC13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371477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      Праздник  9 мая, встреча  с  ветераном.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:\Documents and Settings\Администратор\Рабочий стол\Новая папка\ф. для презент\P1090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9"/>
            <a:ext cx="3489351" cy="2571768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Новая папка\ф. для презент\P109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3465514" cy="2500330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Новая папка\ф. для презент\P1090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14818"/>
            <a:ext cx="3251200" cy="2438400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Новая папка\ф. для презент\P1090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285860"/>
            <a:ext cx="33940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7146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       Заключение :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     Родина, Отечество… В  корнях  этих слов близкие  каждому  образы: мать и отец,  родители,  те,  кто  дает  жизнь  новому  существу.  Чувство  любви  к  Родине сродни чувству любви к родному дому. Объединяет  эти чувства  единая основа – привязанность  и  чувство  защищенности. Значит,  если  мы  будем  воспитывать  у  детей  чувство  привязанности,  как   таковое, и  чувство привязанности  к  родному  дому, то  при  соответствующей педагогической работе со временем оно дополнится  чувством любви и привязанности к своей стране.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14818"/>
            <a:ext cx="4038600" cy="2140106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</a:rPr>
              <a:t>И  если  бы  нас  вдруг  спросили: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"А  чем  дорога  вам  страна?"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– Да  тем, что для всех нас Россия,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Как  мама  родная, – одна!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(В. </a:t>
            </a:r>
            <a:r>
              <a:rPr lang="ru-RU" sz="1800" dirty="0" err="1" smtClean="0">
                <a:solidFill>
                  <a:srgbClr val="002060"/>
                </a:solidFill>
              </a:rPr>
              <a:t>Гудимов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39957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372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Россия – Родина моя!</vt:lpstr>
      <vt:lpstr>Основные задачи патриотического воспитания в детском саду: </vt:lpstr>
      <vt:lpstr>       Как у маленького деревца, поднявшегося над землей, заботливый садовник укрепляет корень, от мощности которого зависит жизнь растения на протяжении нескольких десятилетий, так педагог и родитель должны заботиться о воспитании у детей чувства безграничной любви к Родине.</vt:lpstr>
      <vt:lpstr>              Рассматривание  иллюстраций.</vt:lpstr>
      <vt:lpstr>Знакомство с русским  национальным  костюмом.</vt:lpstr>
      <vt:lpstr>Красота родного края, открывающаяся  благодаря сказке, фантазии, творчеству – это источник любви к Родине.   Рассматривание  и  раскрашивание  иллюстраций.          </vt:lpstr>
      <vt:lpstr>      Досуг: «Путешествие по сказкам А.С.Пушкина.»</vt:lpstr>
      <vt:lpstr>       Праздник  9 мая, встреча  с  ветераном.</vt:lpstr>
      <vt:lpstr>            Заключение :            Родина, Отечество… В  корнях  этих слов близкие  каждому  образы: мать и отец,  родители,  те,  кто  дает  жизнь  новому  существу.  Чувство  любви  к  Родине сродни чувству любви к родному дому. Объединяет  эти чувства  единая основа – привязанность  и  чувство  защищенности. Значит,  если  мы  будем  воспитывать  у  детей  чувство  привязанности,  как   таковое, и  чувство привязанности  к  родному  дому, то  при  соответствующей педагогической работе со временем оно дополнится  чувством любви и привязанности к своей стране.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Родина моя!</dc:title>
  <cp:lastModifiedBy>1</cp:lastModifiedBy>
  <cp:revision>67</cp:revision>
  <dcterms:modified xsi:type="dcterms:W3CDTF">2015-11-09T09:04:14Z</dcterms:modified>
</cp:coreProperties>
</file>