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402" autoAdjust="0"/>
    <p:restoredTop sz="94185" autoAdjust="0"/>
  </p:normalViewPr>
  <p:slideViewPr>
    <p:cSldViewPr>
      <p:cViewPr varScale="1">
        <p:scale>
          <a:sx n="105" d="100"/>
          <a:sy n="105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407EC-3993-4E13-A920-631E5B899BD6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AA04E-1BD2-4149-8A1C-9B54504AF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AA04E-1BD2-4149-8A1C-9B54504AF3D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4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BD80-4506-438A-A124-75972B124B8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FDB4-199D-425C-9049-00123C46E3B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BD80-4506-438A-A124-75972B124B8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FDB4-199D-425C-9049-00123C46E3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BD80-4506-438A-A124-75972B124B8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FDB4-199D-425C-9049-00123C46E3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BD80-4506-438A-A124-75972B124B8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FDB4-199D-425C-9049-00123C46E3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BD80-4506-438A-A124-75972B124B8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FDB4-199D-425C-9049-00123C46E3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BD80-4506-438A-A124-75972B124B8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FDB4-199D-425C-9049-00123C46E3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BD80-4506-438A-A124-75972B124B8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FDB4-199D-425C-9049-00123C46E3B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BD80-4506-438A-A124-75972B124B8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FDB4-199D-425C-9049-00123C46E3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BD80-4506-438A-A124-75972B124B8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FDB4-199D-425C-9049-00123C46E3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BD80-4506-438A-A124-75972B124B8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FDB4-199D-425C-9049-00123C46E3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BD80-4506-438A-A124-75972B124B8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FDB4-199D-425C-9049-00123C46E3B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BDBD80-4506-438A-A124-75972B124B8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7EFDB4-199D-425C-9049-00123C46E3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27984" y="0"/>
            <a:ext cx="4716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dirty="0" smtClean="0">
              <a:ln w="31550" cmpd="sng">
                <a:gradFill>
                  <a:gsLst>
                    <a:gs pos="25000">
                      <a:srgbClr val="4E67C8">
                        <a:shade val="25000"/>
                        <a:satMod val="190000"/>
                      </a:srgbClr>
                    </a:gs>
                    <a:gs pos="80000">
                      <a:srgbClr val="4E67C8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endParaRPr lang="ru-RU" sz="2800" b="1" dirty="0">
              <a:ln w="31550" cmpd="sng">
                <a:gradFill>
                  <a:gsLst>
                    <a:gs pos="25000">
                      <a:srgbClr val="4E67C8">
                        <a:shade val="25000"/>
                        <a:satMod val="190000"/>
                      </a:srgbClr>
                    </a:gs>
                    <a:gs pos="80000">
                      <a:srgbClr val="4E67C8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4365103"/>
            <a:ext cx="6444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462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212745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Муниципальное бюджетное дошкольное образовательное учреждение «Детский сад общеразвивающего вида «</a:t>
            </a:r>
            <a:r>
              <a:rPr lang="ru-RU" b="1" dirty="0" err="1">
                <a:solidFill>
                  <a:srgbClr val="212745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АБВГДЕЙКа</a:t>
            </a:r>
            <a:r>
              <a:rPr lang="ru-RU" b="1" dirty="0">
                <a:solidFill>
                  <a:srgbClr val="212745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» города Буинска </a:t>
            </a:r>
            <a:r>
              <a:rPr lang="ru-RU" b="1" dirty="0" err="1">
                <a:solidFill>
                  <a:srgbClr val="212745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Буинского</a:t>
            </a:r>
            <a:r>
              <a:rPr lang="ru-RU" b="1" dirty="0">
                <a:solidFill>
                  <a:srgbClr val="212745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 муниципального района Республики Татарстан»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</a:rPr>
              <a:t>Нетрадиционное физическое </a:t>
            </a:r>
            <a:r>
              <a:rPr lang="ru-RU" sz="2400" b="1" spc="300" dirty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</a:rPr>
              <a:t>оборудование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Picture 3" descr="C:\Users\555\Desktop\Фото0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93" y="4077071"/>
            <a:ext cx="2168824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555\Desktop\Фото08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050" y="3535388"/>
            <a:ext cx="3044798" cy="2413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1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0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Нестандартное физическое оборудование для детей 1 младшей группы</a:t>
            </a:r>
            <a:endParaRPr lang="en-US" sz="2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4077508" cy="30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4169" y="908720"/>
            <a:ext cx="29523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Нестандартное оборудование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ru-RU" dirty="0">
                <a:solidFill>
                  <a:prstClr val="black"/>
                </a:solidFill>
              </a:rPr>
              <a:t>это дополнительный стимул активизации физкультурно-оздоровительной работы. Поэтому оно никогда не бывает лишним. Можно ли без особых затрат обновить игровой инвентарь? Если у вас есть желание что-то сделать своими руками и немного фантазии, вы легко справитесь с этой задачей</a:t>
            </a:r>
          </a:p>
        </p:txBody>
      </p:sp>
    </p:spTree>
    <p:extLst>
      <p:ext uri="{BB962C8B-B14F-4D97-AF65-F5344CB8AC3E}">
        <p14:creationId xmlns:p14="http://schemas.microsoft.com/office/powerpoint/2010/main" val="155097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04" y="4365104"/>
            <a:ext cx="3130960" cy="234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081" y="3068960"/>
            <a:ext cx="174431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5" y="2925012"/>
            <a:ext cx="3150097" cy="23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-1638070"/>
            <a:ext cx="4248472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dirty="0" smtClean="0">
                <a:solidFill>
                  <a:srgbClr val="555555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379"/>
            <a:ext cx="8712968" cy="1748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Times New Roman"/>
                <a:cs typeface="Times New Roman"/>
              </a:rPr>
              <a:t>«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Times New Roman"/>
                <a:cs typeface="Times New Roman"/>
              </a:rPr>
              <a:t>Гантели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Times New Roman"/>
                <a:cs typeface="Times New Roman"/>
              </a:rPr>
              <a:t>»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ts val="1575"/>
              </a:lnSpc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Материал: </a:t>
            </a:r>
            <a:r>
              <a:rPr lang="ru-RU" dirty="0" smtClean="0"/>
              <a:t>пластиковые бутылки, крупа.</a:t>
            </a:r>
            <a:r>
              <a:rPr lang="ru-RU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0">
              <a:lnSpc>
                <a:spcPts val="1575"/>
              </a:lnSpc>
            </a:pP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imes New Roman"/>
                <a:cs typeface="Times New Roman"/>
              </a:rPr>
              <a:t>Цель:</a:t>
            </a:r>
            <a:r>
              <a:rPr lang="ru-RU" i="1" dirty="0" smtClean="0">
                <a:solidFill>
                  <a:srgbClr val="555555"/>
                </a:solidFill>
                <a:ea typeface="Times New Roman"/>
                <a:cs typeface="Times New Roman"/>
              </a:rPr>
              <a:t> </a:t>
            </a:r>
            <a:r>
              <a:rPr lang="ru-RU" i="1" dirty="0" smtClean="0">
                <a:ea typeface="Times New Roman"/>
                <a:cs typeface="Times New Roman"/>
              </a:rPr>
              <a:t>способствовать развитию силовых качеств, ловкости, быстроты, двигательных реакций, равновесия, выносливости. Упражнения с физкультурным пособием «Гантели» способствуют выработке координации движений, активизирует деятельность анализаторных систем и влияет на речевое и умственное развитие.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301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08" y="1081192"/>
            <a:ext cx="3058454" cy="22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11373"/>
            <a:ext cx="3168352" cy="237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4104456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«Мини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массажер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 algn="just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Материал</a:t>
            </a:r>
            <a:r>
              <a:rPr lang="ru-RU" dirty="0">
                <a:solidFill>
                  <a:prstClr val="black"/>
                </a:solidFill>
              </a:rPr>
              <a:t>: </a:t>
            </a:r>
            <a:r>
              <a:rPr lang="ru-RU" dirty="0" smtClean="0">
                <a:solidFill>
                  <a:prstClr val="black"/>
                </a:solidFill>
              </a:rPr>
              <a:t>контейнеры киндера 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ru-RU" dirty="0">
                <a:solidFill>
                  <a:prstClr val="black"/>
                </a:solidFill>
              </a:rPr>
              <a:t>развитие </a:t>
            </a:r>
            <a:r>
              <a:rPr lang="ru-RU" dirty="0" smtClean="0">
                <a:solidFill>
                  <a:prstClr val="black"/>
                </a:solidFill>
              </a:rPr>
              <a:t>мелкой моторики, координации</a:t>
            </a:r>
            <a:r>
              <a:rPr lang="ru-RU" dirty="0">
                <a:solidFill>
                  <a:prstClr val="black"/>
                </a:solidFill>
              </a:rPr>
              <a:t>, укрепление мышечного корсета, формирование знаний о форме, цвете.</a:t>
            </a:r>
          </a:p>
        </p:txBody>
      </p:sp>
    </p:spTree>
    <p:extLst>
      <p:ext uri="{BB962C8B-B14F-4D97-AF65-F5344CB8AC3E}">
        <p14:creationId xmlns:p14="http://schemas.microsoft.com/office/powerpoint/2010/main" val="31364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80" y="2348880"/>
            <a:ext cx="3017528" cy="226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59" y="2490775"/>
            <a:ext cx="2639173" cy="19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138" y="332656"/>
            <a:ext cx="8249294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Times New Roman"/>
                <a:cs typeface="Angsana New" pitchFamily="18" charset="-34"/>
              </a:rPr>
              <a:t>«Эспандер» </a:t>
            </a: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Материал: </a:t>
            </a:r>
            <a:r>
              <a:rPr lang="ru-RU" dirty="0" smtClean="0">
                <a:latin typeface="+mj-lt"/>
                <a:ea typeface="Times New Roman"/>
                <a:cs typeface="Times New Roman" panose="02020603050405020304" pitchFamily="18" charset="0"/>
              </a:rPr>
              <a:t>изготовлены из пятилитровых бутылок, бельевой резинки. Для оформления используется  наклейки.</a:t>
            </a:r>
            <a:endParaRPr lang="ru-RU" sz="2400" dirty="0" smtClean="0">
              <a:latin typeface="+mj-lt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+mj-lt"/>
                <a:ea typeface="Times New Roman"/>
                <a:cs typeface="Times New Roman" panose="02020603050405020304" pitchFamily="18" charset="0"/>
              </a:rPr>
              <a:t>для развития и укрепления мышц плечевого пояса и силы, можно использовать в комплексах утренней гимнастики, для индивидуальной работы, на занятиях по физической культуры.</a:t>
            </a:r>
            <a:endParaRPr lang="ru-RU" sz="2400" dirty="0">
              <a:effectLst/>
              <a:latin typeface="+mj-lt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73" y="3422755"/>
            <a:ext cx="4272858" cy="320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02327"/>
            <a:ext cx="4245037" cy="318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9" y="260648"/>
            <a:ext cx="87095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«Б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ильбоке»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Материал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ru-RU" b="1" dirty="0"/>
              <a:t> </a:t>
            </a:r>
            <a:r>
              <a:rPr lang="ru-RU" dirty="0" smtClean="0"/>
              <a:t>«</a:t>
            </a:r>
            <a:r>
              <a:rPr lang="ru-RU" dirty="0"/>
              <a:t>стаканчик» — из обрезанной литровой п/э бутылки с «шариком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ru-RU" dirty="0"/>
              <a:t> развитие глазомера, общей координации движений, моторики, ловкости, настойчивости.</a:t>
            </a:r>
          </a:p>
        </p:txBody>
      </p:sp>
    </p:spTree>
    <p:extLst>
      <p:ext uri="{BB962C8B-B14F-4D97-AF65-F5344CB8AC3E}">
        <p14:creationId xmlns:p14="http://schemas.microsoft.com/office/powerpoint/2010/main" val="334997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511838"/>
            <a:ext cx="2520279" cy="189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56" y="4365104"/>
            <a:ext cx="2715909" cy="203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82089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Кольцеброс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Материал:</a:t>
            </a:r>
            <a:r>
              <a:rPr lang="ru-RU" b="1" dirty="0"/>
              <a:t> </a:t>
            </a:r>
            <a:r>
              <a:rPr lang="ru-RU" dirty="0" smtClean="0"/>
              <a:t>картон, цветная бумага. 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</a:t>
            </a:r>
            <a:r>
              <a:rPr lang="ru-RU" b="1" dirty="0" smtClean="0"/>
              <a:t>: </a:t>
            </a:r>
            <a:r>
              <a:rPr lang="ru-RU" dirty="0" smtClean="0"/>
              <a:t>учить </a:t>
            </a:r>
            <a:r>
              <a:rPr lang="ru-RU" dirty="0"/>
              <a:t>набрасывать кольца, совершенствовать технику броска, развивать меткость, глазомер, учить творчески подходить к выполнению ОРУ (использовать </a:t>
            </a:r>
            <a:r>
              <a:rPr lang="ru-RU" dirty="0" smtClean="0"/>
              <a:t>кольца), </a:t>
            </a:r>
            <a:r>
              <a:rPr lang="ru-RU" dirty="0" smtClean="0">
                <a:latin typeface="+mj-lt"/>
                <a:ea typeface="Times New Roman"/>
                <a:cs typeface="Times New Roman" panose="02020603050405020304" pitchFamily="18" charset="0"/>
              </a:rPr>
              <a:t>можно </a:t>
            </a:r>
            <a:r>
              <a:rPr lang="ru-RU" dirty="0">
                <a:latin typeface="+mj-lt"/>
                <a:ea typeface="Times New Roman"/>
                <a:cs typeface="Times New Roman" panose="02020603050405020304" pitchFamily="18" charset="0"/>
              </a:rPr>
              <a:t>использовать в комплексах утренней гимнастики, для индивидуальной работы, на занятиях по физической культуры.</a:t>
            </a:r>
            <a:endParaRPr lang="ru-RU" sz="2400" dirty="0">
              <a:latin typeface="+mj-lt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9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851318"/>
            <a:ext cx="2448272" cy="18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64" y="4725143"/>
            <a:ext cx="2688431" cy="201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«Волшебные дуги»</a:t>
            </a:r>
          </a:p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Материал:</a:t>
            </a:r>
            <a:r>
              <a:rPr lang="ru-RU" b="1" dirty="0"/>
              <a:t> </a:t>
            </a:r>
            <a:r>
              <a:rPr lang="ru-RU" dirty="0" smtClean="0"/>
              <a:t>ведерки из под майонеза, обруч. </a:t>
            </a:r>
            <a:endParaRPr lang="ru-RU" dirty="0"/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</a:t>
            </a:r>
            <a:r>
              <a:rPr lang="ru-RU" b="1" dirty="0"/>
              <a:t>: </a:t>
            </a:r>
            <a:r>
              <a:rPr lang="ru-RU" dirty="0"/>
              <a:t>учить </a:t>
            </a:r>
            <a:r>
              <a:rPr lang="ru-RU" dirty="0" smtClean="0"/>
              <a:t>ползанию через препятствия, развивать двигательную активность.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66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8" y="2557499"/>
            <a:ext cx="2601952" cy="195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2762481" cy="207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19940"/>
            <a:ext cx="8352928" cy="209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212745">
                    <a:lumMod val="60000"/>
                    <a:lumOff val="40000"/>
                  </a:srgbClr>
                </a:solidFill>
              </a:rPr>
              <a:t>«Султанчики»</a:t>
            </a:r>
            <a:endParaRPr lang="ru-RU" sz="2000" b="1" dirty="0">
              <a:solidFill>
                <a:srgbClr val="212745">
                  <a:lumMod val="60000"/>
                  <a:lumOff val="40000"/>
                </a:srgbClr>
              </a:solidFill>
            </a:endParaRPr>
          </a:p>
          <a:p>
            <a:pPr lvl="0" algn="ctr"/>
            <a:endParaRPr lang="ru-RU" dirty="0">
              <a:solidFill>
                <a:srgbClr val="212745">
                  <a:lumMod val="60000"/>
                  <a:lumOff val="40000"/>
                </a:srgbClr>
              </a:solidFill>
            </a:endParaRPr>
          </a:p>
          <a:p>
            <a:pPr lvl="0"/>
            <a:r>
              <a:rPr lang="ru-RU" b="1" dirty="0">
                <a:solidFill>
                  <a:srgbClr val="212745">
                    <a:lumMod val="60000"/>
                    <a:lumOff val="40000"/>
                  </a:srgbClr>
                </a:solidFill>
              </a:rPr>
              <a:t>Материал:</a:t>
            </a:r>
            <a:r>
              <a:rPr lang="ru-RU" b="1" dirty="0">
                <a:solidFill>
                  <a:prstClr val="black"/>
                </a:solidFill>
              </a:rPr>
              <a:t> </a:t>
            </a:r>
            <a:r>
              <a:rPr lang="ru-RU" dirty="0" smtClean="0">
                <a:solidFill>
                  <a:prstClr val="black"/>
                </a:solidFill>
              </a:rPr>
              <a:t>капроновая нить, скотч. 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b="1" dirty="0" smtClean="0">
                <a:solidFill>
                  <a:srgbClr val="212745">
                    <a:lumMod val="60000"/>
                    <a:lumOff val="40000"/>
                  </a:srgbClr>
                </a:solidFill>
              </a:rPr>
              <a:t>Цель</a:t>
            </a:r>
            <a:r>
              <a:rPr lang="ru-RU" b="1" dirty="0" smtClean="0">
                <a:solidFill>
                  <a:prstClr val="black"/>
                </a:solidFill>
              </a:rPr>
              <a:t>: </a:t>
            </a:r>
            <a:r>
              <a:rPr lang="ru-RU" dirty="0" smtClean="0">
                <a:solidFill>
                  <a:prstClr val="black"/>
                </a:solidFill>
              </a:rPr>
              <a:t>развивать </a:t>
            </a:r>
            <a:r>
              <a:rPr lang="ru-RU" dirty="0">
                <a:solidFill>
                  <a:prstClr val="black"/>
                </a:solidFill>
              </a:rPr>
              <a:t>двигательную </a:t>
            </a:r>
            <a:r>
              <a:rPr lang="ru-RU" dirty="0" smtClean="0">
                <a:solidFill>
                  <a:prstClr val="black"/>
                </a:solidFill>
              </a:rPr>
              <a:t>активность, </a:t>
            </a:r>
            <a:r>
              <a:rPr lang="ru-RU" dirty="0">
                <a:ea typeface="Times New Roman"/>
                <a:cs typeface="Times New Roman" panose="02020603050405020304" pitchFamily="18" charset="0"/>
              </a:rPr>
              <a:t>, можно использовать в комплексах утренней гимнастики, для индивидуальной работы, на занятиях по физической культуры.</a:t>
            </a:r>
            <a:endParaRPr lang="ru-RU" sz="2400" dirty="0">
              <a:ea typeface="Times New Roman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280</TotalTime>
  <Words>186</Words>
  <Application>Microsoft Office PowerPoint</Application>
  <PresentationFormat>Экран (4:3)</PresentationFormat>
  <Paragraphs>31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основной</dc:creator>
  <cp:lastModifiedBy>основной</cp:lastModifiedBy>
  <cp:revision>32</cp:revision>
  <dcterms:created xsi:type="dcterms:W3CDTF">2014-11-17T15:50:42Z</dcterms:created>
  <dcterms:modified xsi:type="dcterms:W3CDTF">2015-11-05T05:52:27Z</dcterms:modified>
</cp:coreProperties>
</file>