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39EF-DC1F-4CDC-BA9D-1651AF4091F6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BF4F-31A8-4B70-BBE3-F1D102B49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39EF-DC1F-4CDC-BA9D-1651AF4091F6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BF4F-31A8-4B70-BBE3-F1D102B49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39EF-DC1F-4CDC-BA9D-1651AF4091F6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BF4F-31A8-4B70-BBE3-F1D102B49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39EF-DC1F-4CDC-BA9D-1651AF4091F6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BF4F-31A8-4B70-BBE3-F1D102B49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39EF-DC1F-4CDC-BA9D-1651AF4091F6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BF4F-31A8-4B70-BBE3-F1D102B49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39EF-DC1F-4CDC-BA9D-1651AF4091F6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BF4F-31A8-4B70-BBE3-F1D102B49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39EF-DC1F-4CDC-BA9D-1651AF4091F6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BF4F-31A8-4B70-BBE3-F1D102B49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39EF-DC1F-4CDC-BA9D-1651AF4091F6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BF4F-31A8-4B70-BBE3-F1D102B49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39EF-DC1F-4CDC-BA9D-1651AF4091F6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BF4F-31A8-4B70-BBE3-F1D102B49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39EF-DC1F-4CDC-BA9D-1651AF4091F6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BF4F-31A8-4B70-BBE3-F1D102B49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39EF-DC1F-4CDC-BA9D-1651AF4091F6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BF4F-31A8-4B70-BBE3-F1D102B49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39EF-DC1F-4CDC-BA9D-1651AF4091F6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FBF4F-31A8-4B70-BBE3-F1D102B49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www.bibliogid.ru/images/docs/i_majakovskij-malish_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dobrieskazki.ru/edu_russian/dobrie_skazki_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0" y="34862"/>
            <a:ext cx="9144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/>
              <a:t>Муниципальное казенное</a:t>
            </a:r>
          </a:p>
          <a:p>
            <a:pPr algn="ctr"/>
            <a:r>
              <a:rPr lang="ru-RU" sz="2200" b="1" dirty="0"/>
              <a:t>дошкольное образовательное учреждение</a:t>
            </a:r>
          </a:p>
          <a:p>
            <a:pPr algn="ctr"/>
            <a:r>
              <a:rPr lang="ru-RU" sz="2200" b="1" dirty="0"/>
              <a:t>детский сад комбинированного вида «Алёнка»</a:t>
            </a: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539750" y="1908747"/>
            <a:ext cx="79930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Наши верные друзья – полезные привычки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3656903" y="3924999"/>
            <a:ext cx="512803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Лобова Ольга Александровна,</a:t>
            </a:r>
          </a:p>
          <a:p>
            <a:r>
              <a:rPr lang="ru-RU" sz="2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инструктор по физической культуре</a:t>
            </a: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3381058" y="5948236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 err="1"/>
              <a:t>пгт</a:t>
            </a:r>
            <a:r>
              <a:rPr lang="ru-RU" b="1" i="1" dirty="0"/>
              <a:t> </a:t>
            </a:r>
            <a:r>
              <a:rPr lang="ru-RU" b="1" i="1" dirty="0" err="1"/>
              <a:t>Кикнур</a:t>
            </a:r>
            <a:endParaRPr lang="ru-RU" b="1" i="1" dirty="0"/>
          </a:p>
          <a:p>
            <a:pPr algn="ctr"/>
            <a:r>
              <a:rPr lang="ru-RU" b="1" i="1" dirty="0"/>
              <a:t>Март 2012 г</a:t>
            </a:r>
            <a:r>
              <a:rPr lang="ru-RU" b="1" i="1" dirty="0" smtClean="0"/>
              <a:t>.        </a:t>
            </a:r>
            <a:endParaRPr lang="ru-RU" b="1" i="1" dirty="0"/>
          </a:p>
        </p:txBody>
      </p:sp>
      <p:pic>
        <p:nvPicPr>
          <p:cNvPr id="1030" name="Picture 6" descr="H:\мне\67869231_1292344697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2963504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85728"/>
            <a:ext cx="814393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</a:rPr>
              <a:t>Привычка первая. </a:t>
            </a:r>
            <a:r>
              <a:rPr lang="ru-RU" sz="3200" i="1" dirty="0" smtClean="0">
                <a:solidFill>
                  <a:schemeClr val="tx1"/>
                </a:solidFill>
                <a:latin typeface="Bookman Old Style" pitchFamily="18" charset="0"/>
              </a:rPr>
              <a:t>Соблюдение чистоты личной гигиены.</a:t>
            </a:r>
            <a:endParaRPr lang="ru-RU" sz="32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357298"/>
            <a:ext cx="7572428" cy="5000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Советы родителям:</a:t>
            </a:r>
          </a:p>
          <a:p>
            <a:pPr algn="ctr"/>
            <a:endParaRPr lang="ru-RU" sz="4400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Приучайте ребенка регулярно мыть руки перед едой, после посещения туалета, после прогулки.</a:t>
            </a:r>
          </a:p>
          <a:p>
            <a:pPr marL="342900" indent="-342900" algn="just"/>
            <a:r>
              <a:rPr lang="ru-RU" sz="3600" dirty="0" smtClean="0">
                <a:solidFill>
                  <a:schemeClr val="bg1"/>
                </a:solidFill>
              </a:rPr>
              <a:t>2. Показывайте и объясняйте, как мыть руки и лицо, чистить зубы, причесываться.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42852"/>
            <a:ext cx="750099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</a:rPr>
              <a:t>Привычка вторая. </a:t>
            </a:r>
            <a:r>
              <a:rPr lang="ru-RU" sz="3200" i="1" dirty="0" smtClean="0">
                <a:solidFill>
                  <a:schemeClr val="tx1"/>
                </a:solidFill>
                <a:latin typeface="Bookman Old Style" pitchFamily="18" charset="0"/>
              </a:rPr>
              <a:t>Закаливание.</a:t>
            </a:r>
            <a:endParaRPr lang="ru-RU" sz="32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71546"/>
            <a:ext cx="8001056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Виды закаливания:</a:t>
            </a:r>
          </a:p>
          <a:p>
            <a:pPr marL="342900" indent="-342900" algn="just">
              <a:buAutoNum type="arabicPeriod"/>
            </a:pPr>
            <a:r>
              <a:rPr lang="ru-RU" sz="2200" dirty="0" smtClean="0"/>
              <a:t>Соблюдать тепловой и воздушный режим в помещениях.</a:t>
            </a:r>
          </a:p>
          <a:p>
            <a:pPr marL="342900" indent="-342900" algn="just"/>
            <a:r>
              <a:rPr lang="ru-RU" sz="2200" dirty="0" smtClean="0"/>
              <a:t>2. Следить за тем, чтобы ребенок был одет соответственно сезону и температурным показателям в помещении и на улице.</a:t>
            </a:r>
          </a:p>
          <a:p>
            <a:pPr marL="342900" indent="-342900" algn="just"/>
            <a:r>
              <a:rPr lang="ru-RU" sz="2200" dirty="0" smtClean="0"/>
              <a:t>3. Регулярно выполнять гигиенические процедуры.</a:t>
            </a:r>
          </a:p>
          <a:p>
            <a:pPr marL="342900" indent="-342900" algn="just"/>
            <a:r>
              <a:rPr lang="ru-RU" sz="2200" dirty="0" smtClean="0"/>
              <a:t>4. Утреннюю зарядку проводить босиком.</a:t>
            </a:r>
          </a:p>
          <a:p>
            <a:pPr marL="342900" indent="-342900" algn="just"/>
            <a:r>
              <a:rPr lang="ru-RU" sz="2200" dirty="0" smtClean="0"/>
              <a:t>5. Заботиться о том, чтобы ребенок одевал легкую одежду, когда ему приходиться много двигаться.</a:t>
            </a:r>
          </a:p>
          <a:p>
            <a:pPr marL="342900" indent="-342900" algn="just"/>
            <a:r>
              <a:rPr lang="ru-RU" sz="2200" dirty="0" smtClean="0"/>
              <a:t>6. Проводить игры с водой.</a:t>
            </a:r>
          </a:p>
          <a:p>
            <a:pPr marL="342900" indent="-342900" algn="just"/>
            <a:r>
              <a:rPr lang="ru-RU" sz="2200" dirty="0" smtClean="0"/>
              <a:t>7. Приучать ребенка полоскать рот после еды, а перед сном – чистить зубы.</a:t>
            </a:r>
          </a:p>
          <a:p>
            <a:pPr marL="342900" indent="-342900" algn="just"/>
            <a:r>
              <a:rPr lang="ru-RU" sz="2200" dirty="0" smtClean="0"/>
              <a:t>8. Умываться и мыть руки прохладной водой.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52"/>
            <a:ext cx="842965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</a:rPr>
              <a:t>Привычка третья. </a:t>
            </a:r>
            <a:r>
              <a:rPr lang="ru-RU" sz="3200" i="1" dirty="0" smtClean="0">
                <a:solidFill>
                  <a:schemeClr val="tx1"/>
                </a:solidFill>
                <a:latin typeface="Bookman Old Style" pitchFamily="18" charset="0"/>
              </a:rPr>
              <a:t>Утренняя зарядка. </a:t>
            </a:r>
            <a:endParaRPr lang="ru-RU" sz="32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00108"/>
            <a:ext cx="7858180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Советы родителям: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Настоятельно рекомендуем вместе с малышом выполнять упражнения утренней гимнастики. С трехлетнего возраста она должна стать ежедневной привычной процедурой. Продолжительность – 5-6 минут.</a:t>
            </a:r>
          </a:p>
          <a:p>
            <a:pPr marL="342900" indent="-342900" algn="just"/>
            <a:r>
              <a:rPr lang="ru-RU" sz="2000" dirty="0" smtClean="0"/>
              <a:t>2. Включайте в комплекс упражнений разные виды ходьбы, бега, прыжки на месте и с продвижением, танцевальные движения, упражнения на внимание. Не забывайте про задания на формирование осанки, укрепления свода стопы.</a:t>
            </a:r>
          </a:p>
          <a:p>
            <a:pPr marL="342900" indent="-342900" algn="just"/>
            <a:r>
              <a:rPr lang="ru-RU" sz="2000" dirty="0" smtClean="0"/>
              <a:t>3. Комплекс должен состоять из 5-6 упражнений. Повторять их надо по 5-6 раз.</a:t>
            </a:r>
          </a:p>
          <a:p>
            <a:pPr marL="342900" indent="-342900" algn="just"/>
            <a:r>
              <a:rPr lang="ru-RU" sz="2000" dirty="0" smtClean="0"/>
              <a:t>4. Делайте упражнения вместе с ребенком, показывайте последовательность и способ выполнения движений: как нужно ходить и бегать на носках, на пятках, боком, высоко поднимая колени, вперед спиной и т.д.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8072494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Bookman Old Style" pitchFamily="18" charset="0"/>
              </a:rPr>
              <a:t>Привычка четвертая. </a:t>
            </a:r>
            <a:r>
              <a:rPr lang="ru-RU" sz="3600" i="1" dirty="0" smtClean="0">
                <a:solidFill>
                  <a:schemeClr val="tx1"/>
                </a:solidFill>
                <a:latin typeface="Bookman Old Style" pitchFamily="18" charset="0"/>
              </a:rPr>
              <a:t>Двигательная активность.</a:t>
            </a:r>
            <a:endParaRPr lang="ru-RU" sz="36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3554" name="Picture 2" descr="H:\мне\активнос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525974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H:\мне\image6155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357298"/>
            <a:ext cx="3542120" cy="529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85728"/>
            <a:ext cx="800105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Привычка пятая. </a:t>
            </a:r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Длительная прогулка на свежем воздухе.</a:t>
            </a:r>
            <a:endParaRPr lang="ru-RU" sz="28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4578" name="Picture 2" descr="H:\мне\прогулк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643338" cy="348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H:\мне\прогулка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:\мне\прогул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571876"/>
            <a:ext cx="438149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85728"/>
            <a:ext cx="6643734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</a:rPr>
              <a:t>Привычка шестая. </a:t>
            </a:r>
            <a:r>
              <a:rPr lang="ru-RU" sz="3200" i="1" dirty="0" smtClean="0">
                <a:solidFill>
                  <a:schemeClr val="tx1"/>
                </a:solidFill>
                <a:latin typeface="Bookman Old Style" pitchFamily="18" charset="0"/>
              </a:rPr>
              <a:t>Соблюдение режима дня.</a:t>
            </a:r>
            <a:endParaRPr lang="ru-RU" sz="32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5602" name="Picture 2" descr="H:\мне\питание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82297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:\мне\питание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95521"/>
            <a:ext cx="3714776" cy="296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H:\мне\крести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214422"/>
            <a:ext cx="2608916" cy="3432784"/>
          </a:xfrm>
          <a:prstGeom prst="rect">
            <a:avLst/>
          </a:prstGeom>
          <a:noFill/>
        </p:spPr>
      </p:pic>
      <p:pic>
        <p:nvPicPr>
          <p:cNvPr id="25606" name="Picture 6" descr="H:\мне\питание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428868"/>
            <a:ext cx="6001922" cy="419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>
            <a:off x="4500562" y="214290"/>
            <a:ext cx="4387168" cy="392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500042"/>
            <a:ext cx="5715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smtClean="0">
                <a:latin typeface="Bookman Old Style" pitchFamily="18" charset="0"/>
              </a:rPr>
              <a:t>Добрые слова – </a:t>
            </a:r>
            <a:r>
              <a:rPr lang="ru-RU" sz="3200" b="1" i="1" dirty="0" smtClean="0">
                <a:solidFill>
                  <a:srgbClr val="FFC000"/>
                </a:solidFill>
                <a:latin typeface="Bookman Old Style" pitchFamily="18" charset="0"/>
              </a:rPr>
              <a:t>корни</a:t>
            </a:r>
          </a:p>
          <a:p>
            <a:pPr>
              <a:buNone/>
            </a:pPr>
            <a:r>
              <a:rPr lang="ru-RU" sz="3200" b="1" i="1" dirty="0" smtClean="0">
                <a:latin typeface="Bookman Old Style" pitchFamily="18" charset="0"/>
              </a:rPr>
              <a:t>Добрые мысли – </a:t>
            </a:r>
            <a:r>
              <a:rPr lang="ru-RU" sz="3200" b="1" i="1" dirty="0" smtClean="0">
                <a:solidFill>
                  <a:srgbClr val="FFC000"/>
                </a:solidFill>
                <a:latin typeface="Bookman Old Style" pitchFamily="18" charset="0"/>
              </a:rPr>
              <a:t>цветы</a:t>
            </a:r>
          </a:p>
          <a:p>
            <a:pPr>
              <a:buNone/>
            </a:pPr>
            <a:r>
              <a:rPr lang="ru-RU" sz="3200" b="1" i="1" dirty="0" smtClean="0">
                <a:latin typeface="Bookman Old Style" pitchFamily="18" charset="0"/>
              </a:rPr>
              <a:t>Добрые дела – </a:t>
            </a:r>
            <a:r>
              <a:rPr lang="ru-RU" sz="3200" b="1" i="1" dirty="0" smtClean="0">
                <a:solidFill>
                  <a:srgbClr val="FFC000"/>
                </a:solidFill>
                <a:latin typeface="Bookman Old Style" pitchFamily="18" charset="0"/>
              </a:rPr>
              <a:t>плоды</a:t>
            </a:r>
          </a:p>
          <a:p>
            <a:pPr>
              <a:buNone/>
            </a:pPr>
            <a:r>
              <a:rPr lang="ru-RU" sz="3200" b="1" i="1" dirty="0" smtClean="0">
                <a:latin typeface="Bookman Old Style" pitchFamily="18" charset="0"/>
              </a:rPr>
              <a:t>Добрые сердца – </a:t>
            </a:r>
            <a:r>
              <a:rPr lang="ru-RU" sz="3200" b="1" i="1" dirty="0" smtClean="0">
                <a:solidFill>
                  <a:srgbClr val="FFC000"/>
                </a:solidFill>
                <a:latin typeface="Bookman Old Style" pitchFamily="18" charset="0"/>
              </a:rPr>
              <a:t>сады</a:t>
            </a:r>
            <a:endParaRPr lang="ru-RU" sz="3200" i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46434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+mn-lt"/>
              </a:rPr>
              <a:t>Спасибо за </a:t>
            </a:r>
            <a:r>
              <a:rPr lang="ru-RU" sz="6600" b="1" dirty="0" smtClean="0">
                <a:solidFill>
                  <a:schemeClr val="tx1"/>
                </a:solidFill>
                <a:latin typeface="+mn-lt"/>
              </a:rPr>
              <a:t>внимание!</a:t>
            </a:r>
            <a:endParaRPr lang="ru-RU" sz="66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429684" cy="1785950"/>
          </a:xfrm>
        </p:spPr>
        <p:txBody>
          <a:bodyPr>
            <a:prstTxWarp prst="textInflateTop">
              <a:avLst>
                <a:gd name="adj" fmla="val 31126"/>
              </a:avLst>
            </a:prstTxWarp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Полезные Привычки-</a:t>
            </a:r>
          </a:p>
          <a:p>
            <a:pPr algn="ctr">
              <a:buNone/>
            </a:pPr>
            <a:r>
              <a:rPr lang="ru-RU" sz="4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твои друзья</a:t>
            </a:r>
            <a:br>
              <a:rPr lang="ru-RU" sz="4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8" descr="http://im0-tub.yandex.net/i?id=25872234&amp;tov=0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299626" y="2313610"/>
            <a:ext cx="1884965" cy="24354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 descr="IMG_0008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1EADA"/>
              </a:clrFrom>
              <a:clrTo>
                <a:srgbClr val="F1EADA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2714612" y="1571612"/>
            <a:ext cx="3671887" cy="235585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 descr="Картинка 210 из 102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7029450" y="2381814"/>
            <a:ext cx="2114550" cy="23812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10" descr="http://im0-tub.yandex.net/i?id=10751809&amp;tov=0"/>
          <p:cNvPicPr>
            <a:picLocks noChangeAspect="1" noChangeArrowheads="1"/>
          </p:cNvPicPr>
          <p:nvPr/>
        </p:nvPicPr>
        <p:blipFill>
          <a:blip r:embed="rId6">
            <a:lum contrast="40000"/>
          </a:blip>
          <a:srcRect/>
          <a:stretch>
            <a:fillRect/>
          </a:stretch>
        </p:blipFill>
        <p:spPr bwMode="auto">
          <a:xfrm>
            <a:off x="2500298" y="4000504"/>
            <a:ext cx="2000264" cy="25717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3" descr="Картинка 27 из 3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lum contrast="40000"/>
          </a:blip>
          <a:srcRect/>
          <a:stretch>
            <a:fillRect/>
          </a:stretch>
        </p:blipFill>
        <p:spPr bwMode="auto">
          <a:xfrm>
            <a:off x="4714876" y="3998790"/>
            <a:ext cx="2071702" cy="25524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4673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i="1" u="sng" dirty="0" smtClean="0"/>
          </a:p>
          <a:p>
            <a:pPr>
              <a:buNone/>
            </a:pPr>
            <a:endParaRPr lang="ru-RU" sz="3600" b="1" i="1" u="sng" dirty="0"/>
          </a:p>
          <a:p>
            <a:pPr>
              <a:buNone/>
            </a:pPr>
            <a:r>
              <a:rPr lang="ru-RU" sz="3600" b="1" i="1" u="sng" dirty="0" smtClean="0"/>
              <a:t>Русская </a:t>
            </a:r>
            <a:r>
              <a:rPr lang="ru-RU" sz="3600" b="1" i="1" u="sng" dirty="0"/>
              <a:t>пословица гласит: </a:t>
            </a:r>
            <a:endParaRPr lang="ru-RU" sz="3600" b="1" i="1" u="sng" dirty="0" smtClean="0"/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посеешь </a:t>
            </a:r>
            <a:r>
              <a:rPr lang="ru-RU" sz="40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привычку 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</a:p>
          <a:p>
            <a:pPr algn="r">
              <a:buNone/>
            </a:pP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пожнешь характер.</a:t>
            </a:r>
            <a:endParaRPr lang="ru-RU" sz="40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420034"/>
            <a:ext cx="7286676" cy="5580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Варианты пословиц:</a:t>
            </a:r>
          </a:p>
          <a:p>
            <a:pPr algn="ctr"/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endParaRPr lang="ru-RU" sz="36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«Здоровье дороже  в здоровом теле»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«Золота здоровый дух»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«Посеешь привычку – ни за какие деньги не купишь»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«Пожнешь характер – здоровье»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«Рано в кровать, рано вставать – горя и хвори не будете знать!»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H:\мне\emb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0"/>
            <a:ext cx="258456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420034"/>
            <a:ext cx="7286676" cy="5580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Варианты пословиц:</a:t>
            </a:r>
          </a:p>
          <a:p>
            <a:pPr algn="ctr"/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endParaRPr lang="ru-RU" sz="36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«Здоровье дороже  </a:t>
            </a:r>
            <a:r>
              <a:rPr lang="ru-RU" sz="2400" dirty="0" smtClean="0">
                <a:solidFill>
                  <a:schemeClr val="tx1"/>
                </a:solidFill>
              </a:rPr>
              <a:t>золота»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«Здоровье ни за какие деньги не купишь»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«В здоровом теле – здоровый дух»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«Посеешь привычку – пожнешь характер»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«Рано в кровать, рано вставать – горя и хвори не будете знать!»</a:t>
            </a:r>
          </a:p>
          <a:p>
            <a:pPr algn="ctr"/>
            <a:endParaRPr lang="ru-RU" dirty="0"/>
          </a:p>
        </p:txBody>
      </p:sp>
      <p:pic>
        <p:nvPicPr>
          <p:cNvPr id="6" name="Picture 2" descr="H:\мне\emb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8456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071678"/>
            <a:ext cx="807249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ПРИВЫЧКА</a:t>
            </a:r>
            <a:endParaRPr lang="ru-RU" sz="12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21510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  <a:p>
            <a:pPr algn="ctr">
              <a:buNone/>
            </a:pP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«ПРИВЫЧКА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b="1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-</a:t>
            </a:r>
            <a:r>
              <a:rPr lang="ru-RU" sz="2800" dirty="0" smtClean="0"/>
              <a:t>это образ, действия, состояние, поведение или склонность, усвоенные кем-нибудь за определенный период жизни, вошедшие в обыкновение, ставшие обычным, постоянным для кого-нибудь» </a:t>
            </a:r>
            <a:r>
              <a:rPr lang="ru-RU" sz="2800" i="1" dirty="0" smtClean="0"/>
              <a:t>(Д. Ушаков. Толковый словарь).</a:t>
            </a:r>
          </a:p>
          <a:p>
            <a:pPr algn="ctr">
              <a:buNone/>
            </a:pPr>
            <a:endParaRPr lang="ru-RU" sz="2800" i="1" dirty="0" smtClean="0"/>
          </a:p>
          <a:p>
            <a:pPr algn="ctr">
              <a:buNone/>
            </a:pPr>
            <a:r>
              <a:rPr lang="ru-RU" b="1" i="1" u="sng" dirty="0" smtClean="0"/>
              <a:t>Привычка </a:t>
            </a:r>
            <a:r>
              <a:rPr lang="ru-RU" dirty="0" smtClean="0"/>
              <a:t>– это такое действие, которое человек выполняет как бы автоматически.</a:t>
            </a:r>
            <a:endParaRPr lang="ru-RU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:\мне\dinte-thumb-550-0-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357694"/>
            <a:ext cx="1759274" cy="202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83730" y="508806"/>
            <a:ext cx="707236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u="sng" dirty="0" smtClean="0">
                <a:solidFill>
                  <a:schemeClr val="tx1"/>
                </a:solidFill>
              </a:rPr>
              <a:t>Чтобы ребенок был здоровым, нужно:</a:t>
            </a:r>
            <a:endParaRPr lang="ru-RU" sz="3200" i="1" u="sng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214422"/>
            <a:ext cx="642942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- заботиться о чистоте его тела, стричь ногти;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571612"/>
            <a:ext cx="785818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- учить его умываться и мыть руки с мылом перед едой, после прогулки, после посещения туалета;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2357430"/>
            <a:ext cx="371477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- учить чистить зубы;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2786058"/>
            <a:ext cx="4214842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- приучать убирать свою комнату, заправлять кровать и мыть посуду.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2" name="Picture 4" descr="H:\мне\1322133032_tdbzh.jpg"/>
          <p:cNvPicPr>
            <a:picLocks noChangeAspect="1" noChangeArrowheads="1"/>
          </p:cNvPicPr>
          <p:nvPr/>
        </p:nvPicPr>
        <p:blipFill>
          <a:blip r:embed="rId3"/>
          <a:srcRect b="9433"/>
          <a:stretch>
            <a:fillRect/>
          </a:stretch>
        </p:blipFill>
        <p:spPr bwMode="auto">
          <a:xfrm>
            <a:off x="5143504" y="2714620"/>
            <a:ext cx="189636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:\мне\Handwashinghi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9618" y="2071678"/>
            <a:ext cx="236438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:\мне\96b1e8603cf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071942"/>
            <a:ext cx="1857388" cy="247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H:\мне\6a00e5528f4818883301156eb1588e970c-320w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571876"/>
            <a:ext cx="1857388" cy="288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мне\залог здоров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559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Светик</dc:creator>
  <cp:lastModifiedBy>Светик</cp:lastModifiedBy>
  <cp:revision>38</cp:revision>
  <dcterms:created xsi:type="dcterms:W3CDTF">2012-08-27T14:10:25Z</dcterms:created>
  <dcterms:modified xsi:type="dcterms:W3CDTF">2012-08-27T20:21:46Z</dcterms:modified>
</cp:coreProperties>
</file>