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D3E63-C698-4222-B789-6B2318BFAB73}" type="datetimeFigureOut">
              <a:rPr lang="ru-RU" smtClean="0"/>
              <a:pPr/>
              <a:t>16.04.2014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09BC0-81DC-430C-8419-A7FC316875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0800000" flipV="1">
            <a:off x="785786" y="2027064"/>
            <a:ext cx="7520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Двигательная активность детей раннего возраста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428604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ЛЫЖИ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5122" name="Picture 2" descr="F:\мне\маме\post-83513-0-77733000-1359483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14422"/>
            <a:ext cx="4214842" cy="5335244"/>
          </a:xfrm>
          <a:prstGeom prst="rect">
            <a:avLst/>
          </a:prstGeom>
          <a:noFill/>
        </p:spPr>
      </p:pic>
      <p:pic>
        <p:nvPicPr>
          <p:cNvPr id="5123" name="Picture 3" descr="F:\мне\маме\64930519_1286349176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3660796" cy="532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428604"/>
            <a:ext cx="35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ПЛАВАНИЕ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1026" name="Picture 2" descr="F:\мне\маме\893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305" y="1214422"/>
            <a:ext cx="3652469" cy="2428892"/>
          </a:xfrm>
          <a:prstGeom prst="rect">
            <a:avLst/>
          </a:prstGeom>
          <a:noFill/>
        </p:spPr>
      </p:pic>
      <p:pic>
        <p:nvPicPr>
          <p:cNvPr id="1028" name="Picture 4" descr="F:\мне\маме\75a6f5323d6c40a5c77e1ac3d7b5b1d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071546"/>
            <a:ext cx="3862393" cy="2570943"/>
          </a:xfrm>
          <a:prstGeom prst="rect">
            <a:avLst/>
          </a:prstGeom>
          <a:noFill/>
        </p:spPr>
      </p:pic>
      <p:pic>
        <p:nvPicPr>
          <p:cNvPr id="1029" name="Picture 5" descr="F:\мне\маме\7f873c21eb8ab48352ed5605e3d728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2428892" cy="3591234"/>
          </a:xfrm>
          <a:prstGeom prst="rect">
            <a:avLst/>
          </a:prstGeom>
          <a:noFill/>
        </p:spPr>
      </p:pic>
      <p:pic>
        <p:nvPicPr>
          <p:cNvPr id="1030" name="Picture 6" descr="F:\мне\маме\J3V13d327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000372"/>
            <a:ext cx="5359829" cy="3576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215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ЕЗДА НА ВЕЛОСИПЕДЕ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2050" name="Picture 2" descr="F:\мне\маме\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00516"/>
            <a:ext cx="2857520" cy="2857520"/>
          </a:xfrm>
          <a:prstGeom prst="rect">
            <a:avLst/>
          </a:prstGeom>
          <a:noFill/>
        </p:spPr>
      </p:pic>
      <p:pic>
        <p:nvPicPr>
          <p:cNvPr id="2051" name="Picture 3" descr="F:\мне\маме\spo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214422"/>
            <a:ext cx="4071966" cy="2706368"/>
          </a:xfrm>
          <a:prstGeom prst="rect">
            <a:avLst/>
          </a:prstGeom>
          <a:noFill/>
        </p:spPr>
      </p:pic>
      <p:pic>
        <p:nvPicPr>
          <p:cNvPr id="2052" name="Picture 4" descr="F:\мне\маме\tripp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324414"/>
            <a:ext cx="2965746" cy="3453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6116" y="357166"/>
            <a:ext cx="2928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ХОДЬБА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3075" name="Picture 3" descr="F:\мне\маме\papà-gioca-al-mare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" y="928670"/>
            <a:ext cx="3286148" cy="2717919"/>
          </a:xfrm>
          <a:prstGeom prst="rect">
            <a:avLst/>
          </a:prstGeom>
          <a:noFill/>
        </p:spPr>
      </p:pic>
      <p:pic>
        <p:nvPicPr>
          <p:cNvPr id="3076" name="Picture 4" descr="F:\мне\маме\b99b55deb0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000108"/>
            <a:ext cx="4572032" cy="2757591"/>
          </a:xfrm>
          <a:prstGeom prst="rect">
            <a:avLst/>
          </a:prstGeom>
          <a:noFill/>
        </p:spPr>
      </p:pic>
      <p:pic>
        <p:nvPicPr>
          <p:cNvPr id="3077" name="Picture 5" descr="F:\мне\маме\P105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" y="3643314"/>
            <a:ext cx="4286248" cy="3214686"/>
          </a:xfrm>
          <a:prstGeom prst="rect">
            <a:avLst/>
          </a:prstGeom>
          <a:noFill/>
        </p:spPr>
      </p:pic>
      <p:pic>
        <p:nvPicPr>
          <p:cNvPr id="3078" name="Picture 6" descr="F:\мне\маме\1494880-38d64dcb70774f2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429000"/>
            <a:ext cx="2286000" cy="3429000"/>
          </a:xfrm>
          <a:prstGeom prst="rect">
            <a:avLst/>
          </a:prstGeom>
          <a:noFill/>
        </p:spPr>
      </p:pic>
      <p:pic>
        <p:nvPicPr>
          <p:cNvPr id="3079" name="Picture 7" descr="F:\мне\маме\sendimag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9252" y="4357694"/>
            <a:ext cx="2210118" cy="1685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64" y="357166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Bookman Old Style" pitchFamily="18" charset="0"/>
              </a:rPr>
              <a:t>ДЫХАНИЕ</a:t>
            </a:r>
            <a:endParaRPr lang="ru-RU" sz="4400" dirty="0">
              <a:latin typeface="Bookman Old Style" pitchFamily="18" charset="0"/>
            </a:endParaRPr>
          </a:p>
        </p:txBody>
      </p:sp>
      <p:pic>
        <p:nvPicPr>
          <p:cNvPr id="4098" name="Picture 2" descr="F:\мне\маме\899d673fa7f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142984"/>
            <a:ext cx="3619526" cy="2714644"/>
          </a:xfrm>
          <a:prstGeom prst="rect">
            <a:avLst/>
          </a:prstGeom>
          <a:noFill/>
        </p:spPr>
      </p:pic>
      <p:pic>
        <p:nvPicPr>
          <p:cNvPr id="4099" name="Picture 3" descr="F:\мне\маме\d51db2df16a35f0b8d90726f349c01c4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668703" cy="2714644"/>
          </a:xfrm>
          <a:prstGeom prst="rect">
            <a:avLst/>
          </a:prstGeom>
          <a:noFill/>
        </p:spPr>
      </p:pic>
      <p:pic>
        <p:nvPicPr>
          <p:cNvPr id="4100" name="Picture 4" descr="F:\мне\маме\98221200_u12952_6109_Funny_wallpapers_Creative_Wallpaper_Dandelion_014644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643182"/>
            <a:ext cx="3491216" cy="2616215"/>
          </a:xfrm>
          <a:prstGeom prst="rect">
            <a:avLst/>
          </a:prstGeom>
          <a:noFill/>
        </p:spPr>
      </p:pic>
      <p:pic>
        <p:nvPicPr>
          <p:cNvPr id="4101" name="Picture 5" descr="F:\мне\маме\snow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4026217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112" y="188192"/>
            <a:ext cx="8858280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«Чтобы сделать ребенка умным и рассудительным, сделайте его крепким и здоровым: пусть он работает, действует , бегает, кричит, пусть он находится в постоянном движении» </a:t>
            </a:r>
          </a:p>
          <a:p>
            <a:pPr algn="just"/>
            <a:endParaRPr lang="ru-RU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Ж.Ж. Руссо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428728" y="2071678"/>
            <a:ext cx="5857916" cy="1857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71480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Народная мудрость гласит: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357430"/>
            <a:ext cx="8501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latin typeface="Bookman Old Style" pitchFamily="18" charset="0"/>
              </a:rPr>
              <a:t>«Тело без движения подобно стоячей воде, которая портится, плесневеет и гниет»</a:t>
            </a:r>
            <a:endParaRPr lang="ru-RU" sz="3600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мне\маме\105970060_large_2757491_g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325745" cy="3429024"/>
          </a:xfrm>
          <a:prstGeom prst="rect">
            <a:avLst/>
          </a:prstGeom>
          <a:noFill/>
        </p:spPr>
      </p:pic>
      <p:pic>
        <p:nvPicPr>
          <p:cNvPr id="1027" name="Picture 3" descr="F:\мне\маме\1339436505_igrushki-dlya-detey-do-1-go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357166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atin typeface="Bookman Old Style" pitchFamily="18" charset="0"/>
              </a:rPr>
              <a:t>ДВИЖЕНИЕ – это эффективное лечебное средство.</a:t>
            </a:r>
            <a:endParaRPr lang="ru-RU" sz="3000" dirty="0">
              <a:latin typeface="Bookman Old Style" pitchFamily="18" charset="0"/>
            </a:endParaRPr>
          </a:p>
        </p:txBody>
      </p:sp>
      <p:pic>
        <p:nvPicPr>
          <p:cNvPr id="2050" name="Picture 2" descr="F:\мне\маме\7ca34bb7a5811353efb92ebe719358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802870" cy="4214842"/>
          </a:xfrm>
          <a:prstGeom prst="rect">
            <a:avLst/>
          </a:prstGeom>
          <a:noFill/>
        </p:spPr>
      </p:pic>
      <p:pic>
        <p:nvPicPr>
          <p:cNvPr id="2051" name="Picture 3" descr="F:\мне\маме\2fce35da544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766" y="1357298"/>
            <a:ext cx="2914224" cy="4357718"/>
          </a:xfrm>
          <a:prstGeom prst="rect">
            <a:avLst/>
          </a:prstGeom>
          <a:noFill/>
        </p:spPr>
      </p:pic>
      <p:pic>
        <p:nvPicPr>
          <p:cNvPr id="2052" name="Picture 4" descr="F:\мне\маме\0a11137357bb444151f80ab1deb5de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785926"/>
            <a:ext cx="3286148" cy="4919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500042"/>
            <a:ext cx="8286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НПР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раннем возрасте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87374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Сила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1764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Ловкость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285749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Быстрота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4071942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Скоординированность</a:t>
            </a:r>
            <a:endParaRPr lang="ru-RU" sz="3600" dirty="0">
              <a:latin typeface="Bookman Old Style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785918" y="2071678"/>
            <a:ext cx="785818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3786182" y="2500306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6000760" y="2000240"/>
            <a:ext cx="785818" cy="785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4572000" y="2857496"/>
            <a:ext cx="1928826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35824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dirty="0" smtClean="0">
                <a:latin typeface="Bookman Old Style" pitchFamily="18" charset="0"/>
              </a:rPr>
              <a:t>К.Д. Ушинский, прекрасно зная природу детского организма, писал: </a:t>
            </a:r>
          </a:p>
          <a:p>
            <a:pPr algn="just"/>
            <a:r>
              <a:rPr lang="ru-RU" sz="2600" dirty="0" smtClean="0">
                <a:latin typeface="Bookman Old Style" pitchFamily="18" charset="0"/>
              </a:rPr>
              <a:t>«Дитя требует деятельности беспрестанно и утомляется не деятельностью, а ее однообразием и односторонностью. Заставьте ребенка сидеть – он очень скоро устанет, лежать – тоже самое, идти он долго не может, не может долго ни говорить, ни петь, ни читать и менее всего долго думать, но он резвится и движется целый день, переменяет и перемешивает все эти деятельности и не устает ни на минуту, а крепкого детского сна достаточно, чтоб возобновить детские силы на будущий день»</a:t>
            </a:r>
            <a:endParaRPr lang="ru-RU" sz="2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мне\маме\BAjxYgMi6V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571"/>
            <a:ext cx="4429156" cy="2823221"/>
          </a:xfrm>
          <a:prstGeom prst="rect">
            <a:avLst/>
          </a:prstGeom>
          <a:noFill/>
        </p:spPr>
      </p:pic>
      <p:pic>
        <p:nvPicPr>
          <p:cNvPr id="3075" name="Picture 3" descr="F:\мне\маме\Det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643050"/>
            <a:ext cx="4829180" cy="3219453"/>
          </a:xfrm>
          <a:prstGeom prst="rect">
            <a:avLst/>
          </a:prstGeom>
          <a:noFill/>
        </p:spPr>
      </p:pic>
      <p:pic>
        <p:nvPicPr>
          <p:cNvPr id="3076" name="Picture 4" descr="F:\мне\маме\im2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955778"/>
            <a:ext cx="2552714" cy="3829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Физическое развитие человека проявляется в таких основных свойствах, как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857364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i="1" dirty="0" smtClean="0"/>
              <a:t>сила</a:t>
            </a:r>
            <a:endParaRPr lang="ru-RU" sz="3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8250" y="256660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i="1" dirty="0" smtClean="0"/>
              <a:t>быстрота</a:t>
            </a:r>
            <a:endParaRPr lang="ru-RU" sz="3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3870" y="328612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i="1" dirty="0" smtClean="0"/>
              <a:t>ловкость</a:t>
            </a:r>
            <a:endParaRPr lang="ru-RU" sz="3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00050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i="1" dirty="0" smtClean="0"/>
              <a:t>гибкость</a:t>
            </a:r>
            <a:endParaRPr lang="ru-RU" sz="3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478632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 </a:t>
            </a:r>
            <a:r>
              <a:rPr lang="ru-RU" sz="3200" b="1" i="1" dirty="0" smtClean="0"/>
              <a:t>выносливость</a:t>
            </a:r>
            <a:endParaRPr lang="ru-RU" sz="3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428604"/>
            <a:ext cx="1428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Bookman Old Style" pitchFamily="18" charset="0"/>
              </a:rPr>
              <a:t>БЕГ</a:t>
            </a:r>
            <a:endParaRPr lang="ru-RU" sz="4400" i="1" dirty="0">
              <a:latin typeface="Bookman Old Style" pitchFamily="18" charset="0"/>
            </a:endParaRPr>
          </a:p>
        </p:txBody>
      </p:sp>
      <p:pic>
        <p:nvPicPr>
          <p:cNvPr id="4098" name="Picture 2" descr="F:\мне\маме\sh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4316329" cy="3162827"/>
          </a:xfrm>
          <a:prstGeom prst="rect">
            <a:avLst/>
          </a:prstGeom>
          <a:noFill/>
        </p:spPr>
      </p:pic>
      <p:pic>
        <p:nvPicPr>
          <p:cNvPr id="4099" name="Picture 3" descr="F:\мне\маме\653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16766"/>
            <a:ext cx="4974078" cy="305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206</Words>
  <Application>Microsoft Office PowerPoint</Application>
  <PresentationFormat>Экран (4:3)</PresentationFormat>
  <Paragraphs>28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Светик</dc:creator>
  <cp:lastModifiedBy>Светик</cp:lastModifiedBy>
  <cp:revision>22</cp:revision>
  <dcterms:created xsi:type="dcterms:W3CDTF">2014-04-15T15:59:13Z</dcterms:created>
  <dcterms:modified xsi:type="dcterms:W3CDTF">2014-04-16T18:10:56Z</dcterms:modified>
</cp:coreProperties>
</file>