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97775" cy="10801350"/>
  <p:notesSz cx="6858000" cy="9144000"/>
  <p:defaultTextStyle>
    <a:defPPr>
      <a:defRPr lang="ru-RU"/>
    </a:defPPr>
    <a:lvl1pPr marL="0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5689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1377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7066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02754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8443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54131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9820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05508" algn="l" defTabSz="105137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57" autoAdjust="0"/>
  </p:normalViewPr>
  <p:slideViewPr>
    <p:cSldViewPr>
      <p:cViewPr varScale="1">
        <p:scale>
          <a:sx n="56" d="100"/>
          <a:sy n="56" d="100"/>
        </p:scale>
        <p:origin x="-2502" y="-84"/>
      </p:cViewPr>
      <p:guideLst>
        <p:guide orient="horz" pos="3402"/>
        <p:guide pos="2393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355422"/>
            <a:ext cx="6458109" cy="23152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120765"/>
            <a:ext cx="5318443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5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1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7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2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8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54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9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05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87" y="432557"/>
            <a:ext cx="1709499" cy="9216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89" y="432557"/>
            <a:ext cx="5001869" cy="9216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2" y="6940868"/>
            <a:ext cx="6458109" cy="214526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2" y="4578074"/>
            <a:ext cx="6458109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5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1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70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02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8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54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98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055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520317"/>
            <a:ext cx="3355684" cy="71283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520317"/>
            <a:ext cx="3355684" cy="71283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417803"/>
            <a:ext cx="3357003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5689" indent="0">
              <a:buNone/>
              <a:defRPr sz="2300" b="1"/>
            </a:lvl2pPr>
            <a:lvl3pPr marL="1051377" indent="0">
              <a:buNone/>
              <a:defRPr sz="2100" b="1"/>
            </a:lvl3pPr>
            <a:lvl4pPr marL="1577066" indent="0">
              <a:buNone/>
              <a:defRPr sz="1800" b="1"/>
            </a:lvl4pPr>
            <a:lvl5pPr marL="2102754" indent="0">
              <a:buNone/>
              <a:defRPr sz="1800" b="1"/>
            </a:lvl5pPr>
            <a:lvl6pPr marL="2628443" indent="0">
              <a:buNone/>
              <a:defRPr sz="1800" b="1"/>
            </a:lvl6pPr>
            <a:lvl7pPr marL="3154131" indent="0">
              <a:buNone/>
              <a:defRPr sz="1800" b="1"/>
            </a:lvl7pPr>
            <a:lvl8pPr marL="3679820" indent="0">
              <a:buNone/>
              <a:defRPr sz="1800" b="1"/>
            </a:lvl8pPr>
            <a:lvl9pPr marL="420550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425428"/>
            <a:ext cx="3357003" cy="62232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417803"/>
            <a:ext cx="3358322" cy="100762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5689" indent="0">
              <a:buNone/>
              <a:defRPr sz="2300" b="1"/>
            </a:lvl2pPr>
            <a:lvl3pPr marL="1051377" indent="0">
              <a:buNone/>
              <a:defRPr sz="2100" b="1"/>
            </a:lvl3pPr>
            <a:lvl4pPr marL="1577066" indent="0">
              <a:buNone/>
              <a:defRPr sz="1800" b="1"/>
            </a:lvl4pPr>
            <a:lvl5pPr marL="2102754" indent="0">
              <a:buNone/>
              <a:defRPr sz="1800" b="1"/>
            </a:lvl5pPr>
            <a:lvl6pPr marL="2628443" indent="0">
              <a:buNone/>
              <a:defRPr sz="1800" b="1"/>
            </a:lvl6pPr>
            <a:lvl7pPr marL="3154131" indent="0">
              <a:buNone/>
              <a:defRPr sz="1800" b="1"/>
            </a:lvl7pPr>
            <a:lvl8pPr marL="3679820" indent="0">
              <a:buNone/>
              <a:defRPr sz="1800" b="1"/>
            </a:lvl8pPr>
            <a:lvl9pPr marL="420550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425428"/>
            <a:ext cx="3358322" cy="62232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30054"/>
            <a:ext cx="2499616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30055"/>
            <a:ext cx="4247368" cy="921865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60283"/>
            <a:ext cx="2499616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25689" indent="0">
              <a:buNone/>
              <a:defRPr sz="1400"/>
            </a:lvl2pPr>
            <a:lvl3pPr marL="1051377" indent="0">
              <a:buNone/>
              <a:defRPr sz="1100"/>
            </a:lvl3pPr>
            <a:lvl4pPr marL="1577066" indent="0">
              <a:buNone/>
              <a:defRPr sz="1000"/>
            </a:lvl4pPr>
            <a:lvl5pPr marL="2102754" indent="0">
              <a:buNone/>
              <a:defRPr sz="1000"/>
            </a:lvl5pPr>
            <a:lvl6pPr marL="2628443" indent="0">
              <a:buNone/>
              <a:defRPr sz="1000"/>
            </a:lvl6pPr>
            <a:lvl7pPr marL="3154131" indent="0">
              <a:buNone/>
              <a:defRPr sz="1000"/>
            </a:lvl7pPr>
            <a:lvl8pPr marL="3679820" indent="0">
              <a:buNone/>
              <a:defRPr sz="1000"/>
            </a:lvl8pPr>
            <a:lvl9pPr marL="420550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17" y="7560945"/>
            <a:ext cx="4558665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17" y="965120"/>
            <a:ext cx="4558665" cy="6480810"/>
          </a:xfrm>
        </p:spPr>
        <p:txBody>
          <a:bodyPr/>
          <a:lstStyle>
            <a:lvl1pPr marL="0" indent="0">
              <a:buNone/>
              <a:defRPr sz="3700"/>
            </a:lvl1pPr>
            <a:lvl2pPr marL="525689" indent="0">
              <a:buNone/>
              <a:defRPr sz="3200"/>
            </a:lvl2pPr>
            <a:lvl3pPr marL="1051377" indent="0">
              <a:buNone/>
              <a:defRPr sz="2800"/>
            </a:lvl3pPr>
            <a:lvl4pPr marL="1577066" indent="0">
              <a:buNone/>
              <a:defRPr sz="2300"/>
            </a:lvl4pPr>
            <a:lvl5pPr marL="2102754" indent="0">
              <a:buNone/>
              <a:defRPr sz="2300"/>
            </a:lvl5pPr>
            <a:lvl6pPr marL="2628443" indent="0">
              <a:buNone/>
              <a:defRPr sz="2300"/>
            </a:lvl6pPr>
            <a:lvl7pPr marL="3154131" indent="0">
              <a:buNone/>
              <a:defRPr sz="2300"/>
            </a:lvl7pPr>
            <a:lvl8pPr marL="3679820" indent="0">
              <a:buNone/>
              <a:defRPr sz="2300"/>
            </a:lvl8pPr>
            <a:lvl9pPr marL="4205508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17" y="8453558"/>
            <a:ext cx="4558665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25689" indent="0">
              <a:buNone/>
              <a:defRPr sz="1400"/>
            </a:lvl2pPr>
            <a:lvl3pPr marL="1051377" indent="0">
              <a:buNone/>
              <a:defRPr sz="1100"/>
            </a:lvl3pPr>
            <a:lvl4pPr marL="1577066" indent="0">
              <a:buNone/>
              <a:defRPr sz="1000"/>
            </a:lvl4pPr>
            <a:lvl5pPr marL="2102754" indent="0">
              <a:buNone/>
              <a:defRPr sz="1000"/>
            </a:lvl5pPr>
            <a:lvl6pPr marL="2628443" indent="0">
              <a:buNone/>
              <a:defRPr sz="1000"/>
            </a:lvl6pPr>
            <a:lvl7pPr marL="3154131" indent="0">
              <a:buNone/>
              <a:defRPr sz="1000"/>
            </a:lvl7pPr>
            <a:lvl8pPr marL="3679820" indent="0">
              <a:buNone/>
              <a:defRPr sz="1000"/>
            </a:lvl8pPr>
            <a:lvl9pPr marL="420550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32555"/>
            <a:ext cx="6837998" cy="1800225"/>
          </a:xfrm>
          <a:prstGeom prst="rect">
            <a:avLst/>
          </a:prstGeom>
        </p:spPr>
        <p:txBody>
          <a:bodyPr vert="horz" lIns="105138" tIns="52569" rIns="105138" bIns="5256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520317"/>
            <a:ext cx="6837998" cy="7128391"/>
          </a:xfrm>
          <a:prstGeom prst="rect">
            <a:avLst/>
          </a:prstGeom>
        </p:spPr>
        <p:txBody>
          <a:bodyPr vert="horz" lIns="105138" tIns="52569" rIns="105138" bIns="5256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10011253"/>
            <a:ext cx="1772814" cy="575071"/>
          </a:xfrm>
          <a:prstGeom prst="rect">
            <a:avLst/>
          </a:prstGeom>
        </p:spPr>
        <p:txBody>
          <a:bodyPr vert="horz" lIns="105138" tIns="52569" rIns="105138" bIns="5256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10011253"/>
            <a:ext cx="2405962" cy="575071"/>
          </a:xfrm>
          <a:prstGeom prst="rect">
            <a:avLst/>
          </a:prstGeom>
        </p:spPr>
        <p:txBody>
          <a:bodyPr vert="horz" lIns="105138" tIns="52569" rIns="105138" bIns="5256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10011253"/>
            <a:ext cx="1772814" cy="575071"/>
          </a:xfrm>
          <a:prstGeom prst="rect">
            <a:avLst/>
          </a:prstGeom>
        </p:spPr>
        <p:txBody>
          <a:bodyPr vert="horz" lIns="105138" tIns="52569" rIns="105138" bIns="5256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1377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4266" indent="-394266" algn="l" defTabSz="1051377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4244" indent="-328555" algn="l" defTabSz="105137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4221" indent="-262844" algn="l" defTabSz="105137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9910" indent="-262844" algn="l" defTabSz="105137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5599" indent="-262844" algn="l" defTabSz="1051377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1287" indent="-262844" algn="l" defTabSz="105137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6976" indent="-262844" algn="l" defTabSz="105137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42664" indent="-262844" algn="l" defTabSz="105137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68353" indent="-262844" algn="l" defTabSz="105137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89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1377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066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2754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8443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4131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9820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05508" algn="l" defTabSz="10513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8315" y="563184"/>
            <a:ext cx="6222491" cy="107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5138" tIns="52569" rIns="105138" bIns="5256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t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t-RU" dirty="0" smtClean="0"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t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общеразвивающего вида № 8</a:t>
            </a:r>
            <a:r>
              <a:rPr lang="tt-RU" dirty="0" smtClean="0"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lang="tt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355271"/>
            <a:ext cx="7597775" cy="430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5138" tIns="52569" rIns="105138" bIns="5256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Интерактивные игры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методическому комплекту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«Говорим по -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татарски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разделу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tt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инде зурлар, мәктәпкә илтә юллар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детей 6-7 лет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90775" y="7798387"/>
            <a:ext cx="4358685" cy="139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5138" tIns="52569" rIns="105138" bIns="52569" numCol="1" anchor="ctr" anchorCtr="0" compatLnSpc="1">
            <a:prstTxWarp prst="textNoShape">
              <a:avLst/>
            </a:prstTxWarp>
            <a:spAutoFit/>
          </a:bodyPr>
          <a:lstStyle/>
          <a:p>
            <a:pPr indent="516563" fontAlgn="base">
              <a:spcBef>
                <a:spcPct val="0"/>
              </a:spcBef>
              <a:spcAft>
                <a:spcPct val="0"/>
              </a:spcAft>
            </a:pP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Составила воспитатель: 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Бадертдинова 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Гульназ </a:t>
            </a:r>
            <a:r>
              <a:rPr lang="tt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tt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Юнусовна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5165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988" y="1955015"/>
            <a:ext cx="7020247" cy="93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5138" tIns="52569" rIns="105138" bIns="5256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Смотр-конкурс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лучшую разработку дидактических игр и пособий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методическому комплекту </a:t>
            </a:r>
            <a:r>
              <a:rPr lang="ru-RU" sz="1800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Говорим по - </a:t>
            </a:r>
            <a:r>
              <a:rPr lang="ru-RU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татарски</a:t>
            </a:r>
            <a:r>
              <a:rPr lang="ru-RU" sz="1800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777</cp:lastModifiedBy>
  <cp:revision>4</cp:revision>
  <dcterms:created xsi:type="dcterms:W3CDTF">2015-07-24T08:31:45Z</dcterms:created>
  <dcterms:modified xsi:type="dcterms:W3CDTF">2015-07-25T16:37:30Z</dcterms:modified>
</cp:coreProperties>
</file>