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5"/>
  </p:notesMasterIdLst>
  <p:sldIdLst>
    <p:sldId id="293" r:id="rId2"/>
    <p:sldId id="274" r:id="rId3"/>
    <p:sldId id="257" r:id="rId4"/>
    <p:sldId id="258" r:id="rId5"/>
    <p:sldId id="264" r:id="rId6"/>
    <p:sldId id="260" r:id="rId7"/>
    <p:sldId id="270" r:id="rId8"/>
    <p:sldId id="261" r:id="rId9"/>
    <p:sldId id="259" r:id="rId10"/>
    <p:sldId id="269" r:id="rId11"/>
    <p:sldId id="262" r:id="rId12"/>
    <p:sldId id="266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6" autoAdjust="0"/>
    <p:restoredTop sz="86437" autoAdjust="0"/>
  </p:normalViewPr>
  <p:slideViewPr>
    <p:cSldViewPr snapToGrid="0">
      <p:cViewPr varScale="1">
        <p:scale>
          <a:sx n="42" d="100"/>
          <a:sy n="42" d="100"/>
        </p:scale>
        <p:origin x="-30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A6DC7-C8C7-46D6-956D-F9FD0181EE5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43212B-2E42-4E5F-842A-E6A264F51793}">
      <dgm:prSet phldrT="[Текст]"/>
      <dgm:spPr/>
      <dgm:t>
        <a:bodyPr/>
        <a:lstStyle/>
        <a:p>
          <a:r>
            <a:rPr lang="ru-RU" dirty="0" smtClean="0"/>
            <a:t>Развитие духовной личности дошкольника.</a:t>
          </a:r>
          <a:endParaRPr lang="ru-RU" dirty="0"/>
        </a:p>
      </dgm:t>
    </dgm:pt>
    <dgm:pt modelId="{924A4B08-BB48-45B4-AD48-B26020CAD994}" type="parTrans" cxnId="{B5A856F7-3690-40C8-9A68-845FDABD5329}">
      <dgm:prSet/>
      <dgm:spPr/>
      <dgm:t>
        <a:bodyPr/>
        <a:lstStyle/>
        <a:p>
          <a:endParaRPr lang="ru-RU"/>
        </a:p>
      </dgm:t>
    </dgm:pt>
    <dgm:pt modelId="{74A99E32-FA9B-4176-8A3A-445526E7416C}" type="sibTrans" cxnId="{B5A856F7-3690-40C8-9A68-845FDABD5329}">
      <dgm:prSet/>
      <dgm:spPr/>
      <dgm:t>
        <a:bodyPr/>
        <a:lstStyle/>
        <a:p>
          <a:endParaRPr lang="ru-RU"/>
        </a:p>
      </dgm:t>
    </dgm:pt>
    <dgm:pt modelId="{745AEC58-B538-44ED-9D9B-397A88945ACB}">
      <dgm:prSet phldrT="[Текст]"/>
      <dgm:spPr/>
      <dgm:t>
        <a:bodyPr/>
        <a:lstStyle/>
        <a:p>
          <a:r>
            <a:rPr lang="ru-RU" dirty="0" smtClean="0"/>
            <a:t>Развитие культуры общения.</a:t>
          </a:r>
          <a:endParaRPr lang="ru-RU" dirty="0"/>
        </a:p>
      </dgm:t>
    </dgm:pt>
    <dgm:pt modelId="{F68DD45A-519C-42B2-B257-700E3287CA13}" type="parTrans" cxnId="{E1FB50EF-2907-42A0-BCE3-C2DAA6C065F6}">
      <dgm:prSet/>
      <dgm:spPr/>
      <dgm:t>
        <a:bodyPr/>
        <a:lstStyle/>
        <a:p>
          <a:endParaRPr lang="ru-RU"/>
        </a:p>
      </dgm:t>
    </dgm:pt>
    <dgm:pt modelId="{8E755058-BA90-4E85-8805-209A2D0E11D6}" type="sibTrans" cxnId="{E1FB50EF-2907-42A0-BCE3-C2DAA6C065F6}">
      <dgm:prSet/>
      <dgm:spPr/>
      <dgm:t>
        <a:bodyPr/>
        <a:lstStyle/>
        <a:p>
          <a:endParaRPr lang="ru-RU"/>
        </a:p>
      </dgm:t>
    </dgm:pt>
    <dgm:pt modelId="{B4566474-B34E-4FB9-9164-E2BE06471F6E}">
      <dgm:prSet phldrT="[Текст]"/>
      <dgm:spPr/>
      <dgm:t>
        <a:bodyPr/>
        <a:lstStyle/>
        <a:p>
          <a:r>
            <a:rPr lang="ru-RU" dirty="0" smtClean="0"/>
            <a:t>Закрепление знаний об  архитектуре нашего города.</a:t>
          </a:r>
          <a:endParaRPr lang="ru-RU" dirty="0"/>
        </a:p>
      </dgm:t>
    </dgm:pt>
    <dgm:pt modelId="{DE703C08-457E-4AF5-A500-373A9AAA62DE}" type="parTrans" cxnId="{E6A7AA3E-F134-4FEA-B1B0-135C346DAC29}">
      <dgm:prSet/>
      <dgm:spPr/>
      <dgm:t>
        <a:bodyPr/>
        <a:lstStyle/>
        <a:p>
          <a:endParaRPr lang="ru-RU"/>
        </a:p>
      </dgm:t>
    </dgm:pt>
    <dgm:pt modelId="{CB06086E-477F-41C9-B3B7-D5D1A370A3B5}" type="sibTrans" cxnId="{E6A7AA3E-F134-4FEA-B1B0-135C346DAC29}">
      <dgm:prSet/>
      <dgm:spPr/>
      <dgm:t>
        <a:bodyPr/>
        <a:lstStyle/>
        <a:p>
          <a:endParaRPr lang="ru-RU"/>
        </a:p>
      </dgm:t>
    </dgm:pt>
    <dgm:pt modelId="{1B294932-202B-426D-8A58-03FEC64A5F91}">
      <dgm:prSet/>
      <dgm:spPr/>
      <dgm:t>
        <a:bodyPr/>
        <a:lstStyle/>
        <a:p>
          <a:r>
            <a:rPr lang="ru-RU" dirty="0" smtClean="0"/>
            <a:t>Закрепление знаний о символах нашего города.</a:t>
          </a:r>
          <a:endParaRPr lang="ru-RU" dirty="0"/>
        </a:p>
      </dgm:t>
    </dgm:pt>
    <dgm:pt modelId="{C5C8E354-ACC9-434C-B94F-E233E2464CF6}" type="parTrans" cxnId="{D24103AD-C519-4942-AA2A-8C5C636B56BF}">
      <dgm:prSet/>
      <dgm:spPr/>
      <dgm:t>
        <a:bodyPr/>
        <a:lstStyle/>
        <a:p>
          <a:endParaRPr lang="ru-RU"/>
        </a:p>
      </dgm:t>
    </dgm:pt>
    <dgm:pt modelId="{D5ADF924-570F-4C81-9FE0-026E08734DD3}" type="sibTrans" cxnId="{D24103AD-C519-4942-AA2A-8C5C636B56BF}">
      <dgm:prSet/>
      <dgm:spPr/>
      <dgm:t>
        <a:bodyPr/>
        <a:lstStyle/>
        <a:p>
          <a:endParaRPr lang="ru-RU"/>
        </a:p>
      </dgm:t>
    </dgm:pt>
    <dgm:pt modelId="{E86F00AE-6DFA-4635-850E-EB8295F53D53}">
      <dgm:prSet/>
      <dgm:spPr/>
      <dgm:t>
        <a:bodyPr/>
        <a:lstStyle/>
        <a:p>
          <a:r>
            <a:rPr lang="ru-RU" dirty="0" smtClean="0"/>
            <a:t>Изучение истории Санкт – Петербурга через судьбы  замечательных людей.</a:t>
          </a:r>
          <a:endParaRPr lang="ru-RU" dirty="0"/>
        </a:p>
      </dgm:t>
    </dgm:pt>
    <dgm:pt modelId="{CB150A72-3B88-4751-B614-723D191EA1CB}" type="parTrans" cxnId="{081C55D6-E263-4E74-A8B2-55DFC3882F71}">
      <dgm:prSet/>
      <dgm:spPr/>
      <dgm:t>
        <a:bodyPr/>
        <a:lstStyle/>
        <a:p>
          <a:endParaRPr lang="ru-RU"/>
        </a:p>
      </dgm:t>
    </dgm:pt>
    <dgm:pt modelId="{9675F47A-E673-4743-B6C5-AFA219EA871E}" type="sibTrans" cxnId="{081C55D6-E263-4E74-A8B2-55DFC3882F71}">
      <dgm:prSet/>
      <dgm:spPr/>
      <dgm:t>
        <a:bodyPr/>
        <a:lstStyle/>
        <a:p>
          <a:endParaRPr lang="ru-RU"/>
        </a:p>
      </dgm:t>
    </dgm:pt>
    <dgm:pt modelId="{A24B27B7-C194-45B6-A513-4E149E85271B}">
      <dgm:prSet/>
      <dgm:spPr/>
      <dgm:t>
        <a:bodyPr/>
        <a:lstStyle/>
        <a:p>
          <a:r>
            <a:rPr lang="ru-RU" dirty="0" smtClean="0"/>
            <a:t>Закрепление знаний о городском транспорте.</a:t>
          </a:r>
          <a:endParaRPr lang="ru-RU" dirty="0"/>
        </a:p>
      </dgm:t>
    </dgm:pt>
    <dgm:pt modelId="{E52D9138-8DFF-4F7D-8A3A-BD1E837019D5}" type="parTrans" cxnId="{85A0D3D7-214C-4353-BB1B-7C581D24101C}">
      <dgm:prSet/>
      <dgm:spPr/>
      <dgm:t>
        <a:bodyPr/>
        <a:lstStyle/>
        <a:p>
          <a:endParaRPr lang="ru-RU"/>
        </a:p>
      </dgm:t>
    </dgm:pt>
    <dgm:pt modelId="{4C7CC20B-709F-4617-A4BC-41D492F09C7F}" type="sibTrans" cxnId="{85A0D3D7-214C-4353-BB1B-7C581D24101C}">
      <dgm:prSet/>
      <dgm:spPr/>
      <dgm:t>
        <a:bodyPr/>
        <a:lstStyle/>
        <a:p>
          <a:endParaRPr lang="ru-RU"/>
        </a:p>
      </dgm:t>
    </dgm:pt>
    <dgm:pt modelId="{4CBDBC5E-91B1-4A94-8DD9-AE38DD260949}">
      <dgm:prSet/>
      <dgm:spPr/>
      <dgm:t>
        <a:bodyPr/>
        <a:lstStyle/>
        <a:p>
          <a:r>
            <a:rPr lang="ru-RU" dirty="0" smtClean="0"/>
            <a:t>Формировать понятия : улица, переулок, проспект, набережная, площадь. </a:t>
          </a:r>
          <a:endParaRPr lang="ru-RU" dirty="0"/>
        </a:p>
      </dgm:t>
    </dgm:pt>
    <dgm:pt modelId="{1E148772-3890-4B20-BBF6-ADDF174051D7}" type="sibTrans" cxnId="{7AC67B19-D58A-406A-8DBC-AA5983E0A4A6}">
      <dgm:prSet/>
      <dgm:spPr/>
      <dgm:t>
        <a:bodyPr/>
        <a:lstStyle/>
        <a:p>
          <a:endParaRPr lang="ru-RU"/>
        </a:p>
      </dgm:t>
    </dgm:pt>
    <dgm:pt modelId="{BB82D29E-19D3-456E-BBA3-98F7C29ECD97}" type="parTrans" cxnId="{7AC67B19-D58A-406A-8DBC-AA5983E0A4A6}">
      <dgm:prSet/>
      <dgm:spPr/>
      <dgm:t>
        <a:bodyPr/>
        <a:lstStyle/>
        <a:p>
          <a:endParaRPr lang="ru-RU"/>
        </a:p>
      </dgm:t>
    </dgm:pt>
    <dgm:pt modelId="{5C71063F-16B7-47E4-BDA1-58255366E437}" type="pres">
      <dgm:prSet presAssocID="{CA7A6DC7-C8C7-46D6-956D-F9FD0181EE5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D58A11B-8A00-4EB3-85CD-A1B1269C13C1}" type="pres">
      <dgm:prSet presAssocID="{CA7A6DC7-C8C7-46D6-956D-F9FD0181EE50}" presName="Name1" presStyleCnt="0"/>
      <dgm:spPr/>
    </dgm:pt>
    <dgm:pt modelId="{2F1F7BEB-777B-4DE7-A2FE-DCDF5907A344}" type="pres">
      <dgm:prSet presAssocID="{CA7A6DC7-C8C7-46D6-956D-F9FD0181EE50}" presName="cycle" presStyleCnt="0"/>
      <dgm:spPr/>
    </dgm:pt>
    <dgm:pt modelId="{F459B299-0908-46DD-98F1-D2A15E168E43}" type="pres">
      <dgm:prSet presAssocID="{CA7A6DC7-C8C7-46D6-956D-F9FD0181EE50}" presName="srcNode" presStyleLbl="node1" presStyleIdx="0" presStyleCnt="7"/>
      <dgm:spPr/>
    </dgm:pt>
    <dgm:pt modelId="{0C2ADFE7-2C5F-4893-8967-25DFCF00E1F5}" type="pres">
      <dgm:prSet presAssocID="{CA7A6DC7-C8C7-46D6-956D-F9FD0181EE50}" presName="conn" presStyleLbl="parChTrans1D2" presStyleIdx="0" presStyleCnt="1"/>
      <dgm:spPr/>
      <dgm:t>
        <a:bodyPr/>
        <a:lstStyle/>
        <a:p>
          <a:endParaRPr lang="ru-RU"/>
        </a:p>
      </dgm:t>
    </dgm:pt>
    <dgm:pt modelId="{8BB787D1-B15C-45B6-B04E-3BB1CDC2310E}" type="pres">
      <dgm:prSet presAssocID="{CA7A6DC7-C8C7-46D6-956D-F9FD0181EE50}" presName="extraNode" presStyleLbl="node1" presStyleIdx="0" presStyleCnt="7"/>
      <dgm:spPr/>
    </dgm:pt>
    <dgm:pt modelId="{5C2A53B7-7106-437D-B8B6-3D5D83CFB6B4}" type="pres">
      <dgm:prSet presAssocID="{CA7A6DC7-C8C7-46D6-956D-F9FD0181EE50}" presName="dstNode" presStyleLbl="node1" presStyleIdx="0" presStyleCnt="7"/>
      <dgm:spPr/>
    </dgm:pt>
    <dgm:pt modelId="{7291EFE3-CC61-4AC6-9C6C-37171A9E2FB8}" type="pres">
      <dgm:prSet presAssocID="{7743212B-2E42-4E5F-842A-E6A264F517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97176-EB13-406B-8660-D4938051B510}" type="pres">
      <dgm:prSet presAssocID="{7743212B-2E42-4E5F-842A-E6A264F51793}" presName="accent_1" presStyleCnt="0"/>
      <dgm:spPr/>
    </dgm:pt>
    <dgm:pt modelId="{651E5324-2B2C-44C9-8A0E-ECFC03C38319}" type="pres">
      <dgm:prSet presAssocID="{7743212B-2E42-4E5F-842A-E6A264F51793}" presName="accentRepeatNode" presStyleLbl="solidFgAcc1" presStyleIdx="0" presStyleCnt="7"/>
      <dgm:spPr/>
    </dgm:pt>
    <dgm:pt modelId="{0E13BA17-670B-4D5D-A21C-F2141CB721E2}" type="pres">
      <dgm:prSet presAssocID="{745AEC58-B538-44ED-9D9B-397A88945AC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28788-5459-4C62-A6D1-D24D01E2B8FC}" type="pres">
      <dgm:prSet presAssocID="{745AEC58-B538-44ED-9D9B-397A88945ACB}" presName="accent_2" presStyleCnt="0"/>
      <dgm:spPr/>
    </dgm:pt>
    <dgm:pt modelId="{68EF809A-0D08-4D72-9BCC-7361E21ABD08}" type="pres">
      <dgm:prSet presAssocID="{745AEC58-B538-44ED-9D9B-397A88945ACB}" presName="accentRepeatNode" presStyleLbl="solidFgAcc1" presStyleIdx="1" presStyleCnt="7"/>
      <dgm:spPr/>
    </dgm:pt>
    <dgm:pt modelId="{1EFF4309-FF1A-43E1-B21E-DBA0A3217107}" type="pres">
      <dgm:prSet presAssocID="{4CBDBC5E-91B1-4A94-8DD9-AE38DD26094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019DA-0C95-487C-B9D8-DDEEF13B7C2B}" type="pres">
      <dgm:prSet presAssocID="{4CBDBC5E-91B1-4A94-8DD9-AE38DD260949}" presName="accent_3" presStyleCnt="0"/>
      <dgm:spPr/>
    </dgm:pt>
    <dgm:pt modelId="{EABECAB2-6A89-4D5D-9352-8853EFF87BB9}" type="pres">
      <dgm:prSet presAssocID="{4CBDBC5E-91B1-4A94-8DD9-AE38DD260949}" presName="accentRepeatNode" presStyleLbl="solidFgAcc1" presStyleIdx="2" presStyleCnt="7"/>
      <dgm:spPr/>
    </dgm:pt>
    <dgm:pt modelId="{7D13DE82-49A3-4072-AC3B-82DBF9B77056}" type="pres">
      <dgm:prSet presAssocID="{1B294932-202B-426D-8A58-03FEC64A5F91}" presName="text_4" presStyleLbl="node1" presStyleIdx="3" presStyleCnt="7" custLinFactNeighborX="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DC31A-FF6A-4804-8EAB-EB349D89D402}" type="pres">
      <dgm:prSet presAssocID="{1B294932-202B-426D-8A58-03FEC64A5F91}" presName="accent_4" presStyleCnt="0"/>
      <dgm:spPr/>
    </dgm:pt>
    <dgm:pt modelId="{D89B5177-9F6C-4699-939E-337A1A41EF0D}" type="pres">
      <dgm:prSet presAssocID="{1B294932-202B-426D-8A58-03FEC64A5F91}" presName="accentRepeatNode" presStyleLbl="solidFgAcc1" presStyleIdx="3" presStyleCnt="7"/>
      <dgm:spPr/>
    </dgm:pt>
    <dgm:pt modelId="{53B3E8BF-88DC-4298-919D-299F39384337}" type="pres">
      <dgm:prSet presAssocID="{B4566474-B34E-4FB9-9164-E2BE06471F6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8C4F7-E481-4480-88DC-D6D09DFADD99}" type="pres">
      <dgm:prSet presAssocID="{B4566474-B34E-4FB9-9164-E2BE06471F6E}" presName="accent_5" presStyleCnt="0"/>
      <dgm:spPr/>
    </dgm:pt>
    <dgm:pt modelId="{565FAEF7-CC17-4FE9-B9CB-ECB85457A58B}" type="pres">
      <dgm:prSet presAssocID="{B4566474-B34E-4FB9-9164-E2BE06471F6E}" presName="accentRepeatNode" presStyleLbl="solidFgAcc1" presStyleIdx="4" presStyleCnt="7"/>
      <dgm:spPr/>
    </dgm:pt>
    <dgm:pt modelId="{687E8274-182F-452C-98D9-AA29EFE6EB03}" type="pres">
      <dgm:prSet presAssocID="{E86F00AE-6DFA-4635-850E-EB8295F53D5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4F60D-F5AB-4EC5-99E6-E3909ACBF832}" type="pres">
      <dgm:prSet presAssocID="{E86F00AE-6DFA-4635-850E-EB8295F53D53}" presName="accent_6" presStyleCnt="0"/>
      <dgm:spPr/>
    </dgm:pt>
    <dgm:pt modelId="{AE34BF5B-41A6-46D9-903E-2CC299A69ACC}" type="pres">
      <dgm:prSet presAssocID="{E86F00AE-6DFA-4635-850E-EB8295F53D53}" presName="accentRepeatNode" presStyleLbl="solidFgAcc1" presStyleIdx="5" presStyleCnt="7"/>
      <dgm:spPr/>
    </dgm:pt>
    <dgm:pt modelId="{FEE8611D-D376-47BF-A70F-C595D04F802A}" type="pres">
      <dgm:prSet presAssocID="{A24B27B7-C194-45B6-A513-4E149E85271B}" presName="text_7" presStyleLbl="node1" presStyleIdx="6" presStyleCnt="7" custScaleX="100268" custScaleY="87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F6A2D-D6A2-487D-B027-3713B31987EB}" type="pres">
      <dgm:prSet presAssocID="{A24B27B7-C194-45B6-A513-4E149E85271B}" presName="accent_7" presStyleCnt="0"/>
      <dgm:spPr/>
    </dgm:pt>
    <dgm:pt modelId="{C79B0CC3-AC4F-4E4A-B39C-3E9D819C5A31}" type="pres">
      <dgm:prSet presAssocID="{A24B27B7-C194-45B6-A513-4E149E85271B}" presName="accentRepeatNode" presStyleLbl="solidFgAcc1" presStyleIdx="6" presStyleCnt="7"/>
      <dgm:spPr/>
    </dgm:pt>
  </dgm:ptLst>
  <dgm:cxnLst>
    <dgm:cxn modelId="{081C55D6-E263-4E74-A8B2-55DFC3882F71}" srcId="{CA7A6DC7-C8C7-46D6-956D-F9FD0181EE50}" destId="{E86F00AE-6DFA-4635-850E-EB8295F53D53}" srcOrd="5" destOrd="0" parTransId="{CB150A72-3B88-4751-B614-723D191EA1CB}" sibTransId="{9675F47A-E673-4743-B6C5-AFA219EA871E}"/>
    <dgm:cxn modelId="{31CFEEAC-ED43-475F-BFCC-4F09A08C4127}" type="presOf" srcId="{1B294932-202B-426D-8A58-03FEC64A5F91}" destId="{7D13DE82-49A3-4072-AC3B-82DBF9B77056}" srcOrd="0" destOrd="0" presId="urn:microsoft.com/office/officeart/2008/layout/VerticalCurvedList"/>
    <dgm:cxn modelId="{76999E8A-9F5C-458F-89F4-A9124FF4AE13}" type="presOf" srcId="{E86F00AE-6DFA-4635-850E-EB8295F53D53}" destId="{687E8274-182F-452C-98D9-AA29EFE6EB03}" srcOrd="0" destOrd="0" presId="urn:microsoft.com/office/officeart/2008/layout/VerticalCurvedList"/>
    <dgm:cxn modelId="{D24103AD-C519-4942-AA2A-8C5C636B56BF}" srcId="{CA7A6DC7-C8C7-46D6-956D-F9FD0181EE50}" destId="{1B294932-202B-426D-8A58-03FEC64A5F91}" srcOrd="3" destOrd="0" parTransId="{C5C8E354-ACC9-434C-B94F-E233E2464CF6}" sibTransId="{D5ADF924-570F-4C81-9FE0-026E08734DD3}"/>
    <dgm:cxn modelId="{E6A7AA3E-F134-4FEA-B1B0-135C346DAC29}" srcId="{CA7A6DC7-C8C7-46D6-956D-F9FD0181EE50}" destId="{B4566474-B34E-4FB9-9164-E2BE06471F6E}" srcOrd="4" destOrd="0" parTransId="{DE703C08-457E-4AF5-A500-373A9AAA62DE}" sibTransId="{CB06086E-477F-41C9-B3B7-D5D1A370A3B5}"/>
    <dgm:cxn modelId="{A35B1137-A6F3-4439-953D-7694F0C61AA6}" type="presOf" srcId="{CA7A6DC7-C8C7-46D6-956D-F9FD0181EE50}" destId="{5C71063F-16B7-47E4-BDA1-58255366E437}" srcOrd="0" destOrd="0" presId="urn:microsoft.com/office/officeart/2008/layout/VerticalCurvedList"/>
    <dgm:cxn modelId="{E1FB50EF-2907-42A0-BCE3-C2DAA6C065F6}" srcId="{CA7A6DC7-C8C7-46D6-956D-F9FD0181EE50}" destId="{745AEC58-B538-44ED-9D9B-397A88945ACB}" srcOrd="1" destOrd="0" parTransId="{F68DD45A-519C-42B2-B257-700E3287CA13}" sibTransId="{8E755058-BA90-4E85-8805-209A2D0E11D6}"/>
    <dgm:cxn modelId="{1569C4DA-5772-4F84-92C2-48CF862FF84C}" type="presOf" srcId="{74A99E32-FA9B-4176-8A3A-445526E7416C}" destId="{0C2ADFE7-2C5F-4893-8967-25DFCF00E1F5}" srcOrd="0" destOrd="0" presId="urn:microsoft.com/office/officeart/2008/layout/VerticalCurvedList"/>
    <dgm:cxn modelId="{0FE4CA18-9904-45EA-9FCE-DEA6A9A524F5}" type="presOf" srcId="{4CBDBC5E-91B1-4A94-8DD9-AE38DD260949}" destId="{1EFF4309-FF1A-43E1-B21E-DBA0A3217107}" srcOrd="0" destOrd="0" presId="urn:microsoft.com/office/officeart/2008/layout/VerticalCurvedList"/>
    <dgm:cxn modelId="{464E39E8-3E57-47EA-9973-C1214E15B89B}" type="presOf" srcId="{A24B27B7-C194-45B6-A513-4E149E85271B}" destId="{FEE8611D-D376-47BF-A70F-C595D04F802A}" srcOrd="0" destOrd="0" presId="urn:microsoft.com/office/officeart/2008/layout/VerticalCurvedList"/>
    <dgm:cxn modelId="{B67CE901-4D57-4D09-BFC8-8BD71F86F5F8}" type="presOf" srcId="{745AEC58-B538-44ED-9D9B-397A88945ACB}" destId="{0E13BA17-670B-4D5D-A21C-F2141CB721E2}" srcOrd="0" destOrd="0" presId="urn:microsoft.com/office/officeart/2008/layout/VerticalCurvedList"/>
    <dgm:cxn modelId="{B5A856F7-3690-40C8-9A68-845FDABD5329}" srcId="{CA7A6DC7-C8C7-46D6-956D-F9FD0181EE50}" destId="{7743212B-2E42-4E5F-842A-E6A264F51793}" srcOrd="0" destOrd="0" parTransId="{924A4B08-BB48-45B4-AD48-B26020CAD994}" sibTransId="{74A99E32-FA9B-4176-8A3A-445526E7416C}"/>
    <dgm:cxn modelId="{CC82F885-E48B-4B03-A6E6-C63EDD322DAF}" type="presOf" srcId="{7743212B-2E42-4E5F-842A-E6A264F51793}" destId="{7291EFE3-CC61-4AC6-9C6C-37171A9E2FB8}" srcOrd="0" destOrd="0" presId="urn:microsoft.com/office/officeart/2008/layout/VerticalCurvedList"/>
    <dgm:cxn modelId="{18FCD747-3615-4560-BC17-CABA8331B6FA}" type="presOf" srcId="{B4566474-B34E-4FB9-9164-E2BE06471F6E}" destId="{53B3E8BF-88DC-4298-919D-299F39384337}" srcOrd="0" destOrd="0" presId="urn:microsoft.com/office/officeart/2008/layout/VerticalCurvedList"/>
    <dgm:cxn modelId="{85A0D3D7-214C-4353-BB1B-7C581D24101C}" srcId="{CA7A6DC7-C8C7-46D6-956D-F9FD0181EE50}" destId="{A24B27B7-C194-45B6-A513-4E149E85271B}" srcOrd="6" destOrd="0" parTransId="{E52D9138-8DFF-4F7D-8A3A-BD1E837019D5}" sibTransId="{4C7CC20B-709F-4617-A4BC-41D492F09C7F}"/>
    <dgm:cxn modelId="{7AC67B19-D58A-406A-8DBC-AA5983E0A4A6}" srcId="{CA7A6DC7-C8C7-46D6-956D-F9FD0181EE50}" destId="{4CBDBC5E-91B1-4A94-8DD9-AE38DD260949}" srcOrd="2" destOrd="0" parTransId="{BB82D29E-19D3-456E-BBA3-98F7C29ECD97}" sibTransId="{1E148772-3890-4B20-BBF6-ADDF174051D7}"/>
    <dgm:cxn modelId="{363B103B-12D7-4D5A-9F3B-DE1114099D60}" type="presParOf" srcId="{5C71063F-16B7-47E4-BDA1-58255366E437}" destId="{ED58A11B-8A00-4EB3-85CD-A1B1269C13C1}" srcOrd="0" destOrd="0" presId="urn:microsoft.com/office/officeart/2008/layout/VerticalCurvedList"/>
    <dgm:cxn modelId="{A4C0403F-CBDE-423E-BF3A-4ABE250BAEF7}" type="presParOf" srcId="{ED58A11B-8A00-4EB3-85CD-A1B1269C13C1}" destId="{2F1F7BEB-777B-4DE7-A2FE-DCDF5907A344}" srcOrd="0" destOrd="0" presId="urn:microsoft.com/office/officeart/2008/layout/VerticalCurvedList"/>
    <dgm:cxn modelId="{8DCE8C1A-6659-42B4-8123-975C2F9974C9}" type="presParOf" srcId="{2F1F7BEB-777B-4DE7-A2FE-DCDF5907A344}" destId="{F459B299-0908-46DD-98F1-D2A15E168E43}" srcOrd="0" destOrd="0" presId="urn:microsoft.com/office/officeart/2008/layout/VerticalCurvedList"/>
    <dgm:cxn modelId="{104070FA-4AD7-45AC-AACB-44C4AD907BC0}" type="presParOf" srcId="{2F1F7BEB-777B-4DE7-A2FE-DCDF5907A344}" destId="{0C2ADFE7-2C5F-4893-8967-25DFCF00E1F5}" srcOrd="1" destOrd="0" presId="urn:microsoft.com/office/officeart/2008/layout/VerticalCurvedList"/>
    <dgm:cxn modelId="{D6E1AE03-1DB7-4581-A1F5-527875AD477E}" type="presParOf" srcId="{2F1F7BEB-777B-4DE7-A2FE-DCDF5907A344}" destId="{8BB787D1-B15C-45B6-B04E-3BB1CDC2310E}" srcOrd="2" destOrd="0" presId="urn:microsoft.com/office/officeart/2008/layout/VerticalCurvedList"/>
    <dgm:cxn modelId="{5C98EF2B-AD5D-4C20-AC88-7E0DD3A29682}" type="presParOf" srcId="{2F1F7BEB-777B-4DE7-A2FE-DCDF5907A344}" destId="{5C2A53B7-7106-437D-B8B6-3D5D83CFB6B4}" srcOrd="3" destOrd="0" presId="urn:microsoft.com/office/officeart/2008/layout/VerticalCurvedList"/>
    <dgm:cxn modelId="{44A26245-E195-4C1D-861D-B160B5AA56E5}" type="presParOf" srcId="{ED58A11B-8A00-4EB3-85CD-A1B1269C13C1}" destId="{7291EFE3-CC61-4AC6-9C6C-37171A9E2FB8}" srcOrd="1" destOrd="0" presId="urn:microsoft.com/office/officeart/2008/layout/VerticalCurvedList"/>
    <dgm:cxn modelId="{E6C50524-061F-4477-A83E-1B37E7CB7A72}" type="presParOf" srcId="{ED58A11B-8A00-4EB3-85CD-A1B1269C13C1}" destId="{63597176-EB13-406B-8660-D4938051B510}" srcOrd="2" destOrd="0" presId="urn:microsoft.com/office/officeart/2008/layout/VerticalCurvedList"/>
    <dgm:cxn modelId="{DEDCC863-AF50-4954-8BAB-520DD2C61F7D}" type="presParOf" srcId="{63597176-EB13-406B-8660-D4938051B510}" destId="{651E5324-2B2C-44C9-8A0E-ECFC03C38319}" srcOrd="0" destOrd="0" presId="urn:microsoft.com/office/officeart/2008/layout/VerticalCurvedList"/>
    <dgm:cxn modelId="{6D08A747-CD2A-4FF4-B308-877E3E982C79}" type="presParOf" srcId="{ED58A11B-8A00-4EB3-85CD-A1B1269C13C1}" destId="{0E13BA17-670B-4D5D-A21C-F2141CB721E2}" srcOrd="3" destOrd="0" presId="urn:microsoft.com/office/officeart/2008/layout/VerticalCurvedList"/>
    <dgm:cxn modelId="{1D381D22-8CC7-4278-915D-E1BD49F5E0DA}" type="presParOf" srcId="{ED58A11B-8A00-4EB3-85CD-A1B1269C13C1}" destId="{C1028788-5459-4C62-A6D1-D24D01E2B8FC}" srcOrd="4" destOrd="0" presId="urn:microsoft.com/office/officeart/2008/layout/VerticalCurvedList"/>
    <dgm:cxn modelId="{764373A4-2C7A-4AD3-AC2B-3E447A5766CE}" type="presParOf" srcId="{C1028788-5459-4C62-A6D1-D24D01E2B8FC}" destId="{68EF809A-0D08-4D72-9BCC-7361E21ABD08}" srcOrd="0" destOrd="0" presId="urn:microsoft.com/office/officeart/2008/layout/VerticalCurvedList"/>
    <dgm:cxn modelId="{E2CF38BD-5362-4122-AB16-6E77A6A9F595}" type="presParOf" srcId="{ED58A11B-8A00-4EB3-85CD-A1B1269C13C1}" destId="{1EFF4309-FF1A-43E1-B21E-DBA0A3217107}" srcOrd="5" destOrd="0" presId="urn:microsoft.com/office/officeart/2008/layout/VerticalCurvedList"/>
    <dgm:cxn modelId="{2C576C6A-E0E3-4169-8524-D83BA81052BC}" type="presParOf" srcId="{ED58A11B-8A00-4EB3-85CD-A1B1269C13C1}" destId="{FBE019DA-0C95-487C-B9D8-DDEEF13B7C2B}" srcOrd="6" destOrd="0" presId="urn:microsoft.com/office/officeart/2008/layout/VerticalCurvedList"/>
    <dgm:cxn modelId="{7A87231E-CE53-4453-9B5C-7EE3D9493CC7}" type="presParOf" srcId="{FBE019DA-0C95-487C-B9D8-DDEEF13B7C2B}" destId="{EABECAB2-6A89-4D5D-9352-8853EFF87BB9}" srcOrd="0" destOrd="0" presId="urn:microsoft.com/office/officeart/2008/layout/VerticalCurvedList"/>
    <dgm:cxn modelId="{73CF161F-10BE-4424-B8D0-5BE9B1AC3B8B}" type="presParOf" srcId="{ED58A11B-8A00-4EB3-85CD-A1B1269C13C1}" destId="{7D13DE82-49A3-4072-AC3B-82DBF9B77056}" srcOrd="7" destOrd="0" presId="urn:microsoft.com/office/officeart/2008/layout/VerticalCurvedList"/>
    <dgm:cxn modelId="{86E3A179-316C-4F39-84DA-863A1E305B5C}" type="presParOf" srcId="{ED58A11B-8A00-4EB3-85CD-A1B1269C13C1}" destId="{FE5DC31A-FF6A-4804-8EAB-EB349D89D402}" srcOrd="8" destOrd="0" presId="urn:microsoft.com/office/officeart/2008/layout/VerticalCurvedList"/>
    <dgm:cxn modelId="{47B2DB52-71A2-418B-9A72-39DB4788F319}" type="presParOf" srcId="{FE5DC31A-FF6A-4804-8EAB-EB349D89D402}" destId="{D89B5177-9F6C-4699-939E-337A1A41EF0D}" srcOrd="0" destOrd="0" presId="urn:microsoft.com/office/officeart/2008/layout/VerticalCurvedList"/>
    <dgm:cxn modelId="{7C9427EB-E172-4024-988D-2F08F72140F9}" type="presParOf" srcId="{ED58A11B-8A00-4EB3-85CD-A1B1269C13C1}" destId="{53B3E8BF-88DC-4298-919D-299F39384337}" srcOrd="9" destOrd="0" presId="urn:microsoft.com/office/officeart/2008/layout/VerticalCurvedList"/>
    <dgm:cxn modelId="{83B10D89-2EF7-41E0-90ED-906E240996CF}" type="presParOf" srcId="{ED58A11B-8A00-4EB3-85CD-A1B1269C13C1}" destId="{93C8C4F7-E481-4480-88DC-D6D09DFADD99}" srcOrd="10" destOrd="0" presId="urn:microsoft.com/office/officeart/2008/layout/VerticalCurvedList"/>
    <dgm:cxn modelId="{94887C73-FEBE-4BB1-BED0-58344D2E33E2}" type="presParOf" srcId="{93C8C4F7-E481-4480-88DC-D6D09DFADD99}" destId="{565FAEF7-CC17-4FE9-B9CB-ECB85457A58B}" srcOrd="0" destOrd="0" presId="urn:microsoft.com/office/officeart/2008/layout/VerticalCurvedList"/>
    <dgm:cxn modelId="{94E48D59-8BBE-42C7-8F9D-A875FBB77515}" type="presParOf" srcId="{ED58A11B-8A00-4EB3-85CD-A1B1269C13C1}" destId="{687E8274-182F-452C-98D9-AA29EFE6EB03}" srcOrd="11" destOrd="0" presId="urn:microsoft.com/office/officeart/2008/layout/VerticalCurvedList"/>
    <dgm:cxn modelId="{40DE80DF-D075-4F5D-A8F0-567402753CEA}" type="presParOf" srcId="{ED58A11B-8A00-4EB3-85CD-A1B1269C13C1}" destId="{F484F60D-F5AB-4EC5-99E6-E3909ACBF832}" srcOrd="12" destOrd="0" presId="urn:microsoft.com/office/officeart/2008/layout/VerticalCurvedList"/>
    <dgm:cxn modelId="{3F00FC16-05D9-4CAB-9F23-923DACCCA26C}" type="presParOf" srcId="{F484F60D-F5AB-4EC5-99E6-E3909ACBF832}" destId="{AE34BF5B-41A6-46D9-903E-2CC299A69ACC}" srcOrd="0" destOrd="0" presId="urn:microsoft.com/office/officeart/2008/layout/VerticalCurvedList"/>
    <dgm:cxn modelId="{1EFB944D-A812-4FD6-9B94-B75882BC21A5}" type="presParOf" srcId="{ED58A11B-8A00-4EB3-85CD-A1B1269C13C1}" destId="{FEE8611D-D376-47BF-A70F-C595D04F802A}" srcOrd="13" destOrd="0" presId="urn:microsoft.com/office/officeart/2008/layout/VerticalCurvedList"/>
    <dgm:cxn modelId="{90AD25D6-3340-41B9-9DE2-54F036D36C01}" type="presParOf" srcId="{ED58A11B-8A00-4EB3-85CD-A1B1269C13C1}" destId="{C6CF6A2D-D6A2-487D-B027-3713B31987EB}" srcOrd="14" destOrd="0" presId="urn:microsoft.com/office/officeart/2008/layout/VerticalCurvedList"/>
    <dgm:cxn modelId="{0E82071A-804F-4B0B-8D9A-E73F1E0CC8BA}" type="presParOf" srcId="{C6CF6A2D-D6A2-487D-B027-3713B31987EB}" destId="{C79B0CC3-AC4F-4E4A-B39C-3E9D819C5A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2ADFE7-2C5F-4893-8967-25DFCF00E1F5}">
      <dsp:nvSpPr>
        <dsp:cNvPr id="0" name=""/>
        <dsp:cNvSpPr/>
      </dsp:nvSpPr>
      <dsp:spPr>
        <a:xfrm>
          <a:off x="-6174164" y="-944145"/>
          <a:ext cx="7346116" cy="7346116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1EFE3-CC61-4AC6-9C6C-37171A9E2FB8}">
      <dsp:nvSpPr>
        <dsp:cNvPr id="0" name=""/>
        <dsp:cNvSpPr/>
      </dsp:nvSpPr>
      <dsp:spPr>
        <a:xfrm>
          <a:off x="375647" y="248112"/>
          <a:ext cx="10774246" cy="496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Развитие духовной личности дошкольника.</a:t>
          </a:r>
          <a:endParaRPr lang="ru-RU" sz="2100" kern="1200" dirty="0"/>
        </a:p>
      </dsp:txBody>
      <dsp:txXfrm>
        <a:off x="375647" y="248112"/>
        <a:ext cx="10774246" cy="496007"/>
      </dsp:txXfrm>
    </dsp:sp>
    <dsp:sp modelId="{651E5324-2B2C-44C9-8A0E-ECFC03C38319}">
      <dsp:nvSpPr>
        <dsp:cNvPr id="0" name=""/>
        <dsp:cNvSpPr/>
      </dsp:nvSpPr>
      <dsp:spPr>
        <a:xfrm>
          <a:off x="65643" y="186111"/>
          <a:ext cx="620008" cy="620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3BA17-670B-4D5D-A21C-F2141CB721E2}">
      <dsp:nvSpPr>
        <dsp:cNvPr id="0" name=""/>
        <dsp:cNvSpPr/>
      </dsp:nvSpPr>
      <dsp:spPr>
        <a:xfrm>
          <a:off x="824826" y="992560"/>
          <a:ext cx="10325067" cy="496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Развитие культуры общения.</a:t>
          </a:r>
          <a:endParaRPr lang="ru-RU" sz="2100" kern="1200" dirty="0"/>
        </a:p>
      </dsp:txBody>
      <dsp:txXfrm>
        <a:off x="824826" y="992560"/>
        <a:ext cx="10325067" cy="496007"/>
      </dsp:txXfrm>
    </dsp:sp>
    <dsp:sp modelId="{68EF809A-0D08-4D72-9BCC-7361E21ABD08}">
      <dsp:nvSpPr>
        <dsp:cNvPr id="0" name=""/>
        <dsp:cNvSpPr/>
      </dsp:nvSpPr>
      <dsp:spPr>
        <a:xfrm>
          <a:off x="514822" y="930559"/>
          <a:ext cx="620008" cy="620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F4309-FF1A-43E1-B21E-DBA0A3217107}">
      <dsp:nvSpPr>
        <dsp:cNvPr id="0" name=""/>
        <dsp:cNvSpPr/>
      </dsp:nvSpPr>
      <dsp:spPr>
        <a:xfrm>
          <a:off x="1070974" y="1736461"/>
          <a:ext cx="10078919" cy="496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Формировать понятия : улица, переулок, проспект, набережная, площадь. </a:t>
          </a:r>
          <a:endParaRPr lang="ru-RU" sz="2100" kern="1200" dirty="0"/>
        </a:p>
      </dsp:txBody>
      <dsp:txXfrm>
        <a:off x="1070974" y="1736461"/>
        <a:ext cx="10078919" cy="496007"/>
      </dsp:txXfrm>
    </dsp:sp>
    <dsp:sp modelId="{EABECAB2-6A89-4D5D-9352-8853EFF87BB9}">
      <dsp:nvSpPr>
        <dsp:cNvPr id="0" name=""/>
        <dsp:cNvSpPr/>
      </dsp:nvSpPr>
      <dsp:spPr>
        <a:xfrm>
          <a:off x="760970" y="1674460"/>
          <a:ext cx="620008" cy="620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3DE82-49A3-4072-AC3B-82DBF9B77056}">
      <dsp:nvSpPr>
        <dsp:cNvPr id="0" name=""/>
        <dsp:cNvSpPr/>
      </dsp:nvSpPr>
      <dsp:spPr>
        <a:xfrm>
          <a:off x="1211269" y="2480908"/>
          <a:ext cx="10000327" cy="496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Закрепление знаний о символах нашего города.</a:t>
          </a:r>
          <a:endParaRPr lang="ru-RU" sz="2100" kern="1200" dirty="0"/>
        </a:p>
      </dsp:txBody>
      <dsp:txXfrm>
        <a:off x="1211269" y="2480908"/>
        <a:ext cx="10000327" cy="496007"/>
      </dsp:txXfrm>
    </dsp:sp>
    <dsp:sp modelId="{D89B5177-9F6C-4699-939E-337A1A41EF0D}">
      <dsp:nvSpPr>
        <dsp:cNvPr id="0" name=""/>
        <dsp:cNvSpPr/>
      </dsp:nvSpPr>
      <dsp:spPr>
        <a:xfrm>
          <a:off x="839562" y="2418908"/>
          <a:ext cx="620008" cy="620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3E8BF-88DC-4298-919D-299F39384337}">
      <dsp:nvSpPr>
        <dsp:cNvPr id="0" name=""/>
        <dsp:cNvSpPr/>
      </dsp:nvSpPr>
      <dsp:spPr>
        <a:xfrm>
          <a:off x="1070974" y="3225356"/>
          <a:ext cx="10078919" cy="496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Закрепление знаний об  архитектуре нашего города.</a:t>
          </a:r>
          <a:endParaRPr lang="ru-RU" sz="2100" kern="1200" dirty="0"/>
        </a:p>
      </dsp:txBody>
      <dsp:txXfrm>
        <a:off x="1070974" y="3225356"/>
        <a:ext cx="10078919" cy="496007"/>
      </dsp:txXfrm>
    </dsp:sp>
    <dsp:sp modelId="{565FAEF7-CC17-4FE9-B9CB-ECB85457A58B}">
      <dsp:nvSpPr>
        <dsp:cNvPr id="0" name=""/>
        <dsp:cNvSpPr/>
      </dsp:nvSpPr>
      <dsp:spPr>
        <a:xfrm>
          <a:off x="760970" y="3163355"/>
          <a:ext cx="620008" cy="620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E8274-182F-452C-98D9-AA29EFE6EB03}">
      <dsp:nvSpPr>
        <dsp:cNvPr id="0" name=""/>
        <dsp:cNvSpPr/>
      </dsp:nvSpPr>
      <dsp:spPr>
        <a:xfrm>
          <a:off x="824826" y="3969257"/>
          <a:ext cx="10325067" cy="496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Изучение истории Санкт – Петербурга через судьбы  замечательных людей.</a:t>
          </a:r>
          <a:endParaRPr lang="ru-RU" sz="2100" kern="1200" dirty="0"/>
        </a:p>
      </dsp:txBody>
      <dsp:txXfrm>
        <a:off x="824826" y="3969257"/>
        <a:ext cx="10325067" cy="496007"/>
      </dsp:txXfrm>
    </dsp:sp>
    <dsp:sp modelId="{AE34BF5B-41A6-46D9-903E-2CC299A69ACC}">
      <dsp:nvSpPr>
        <dsp:cNvPr id="0" name=""/>
        <dsp:cNvSpPr/>
      </dsp:nvSpPr>
      <dsp:spPr>
        <a:xfrm>
          <a:off x="514822" y="3907256"/>
          <a:ext cx="620008" cy="620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8611D-D376-47BF-A70F-C595D04F802A}">
      <dsp:nvSpPr>
        <dsp:cNvPr id="0" name=""/>
        <dsp:cNvSpPr/>
      </dsp:nvSpPr>
      <dsp:spPr>
        <a:xfrm>
          <a:off x="361210" y="4744147"/>
          <a:ext cx="10803121" cy="435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Закрепление знаний о городском транспорте.</a:t>
          </a:r>
          <a:endParaRPr lang="ru-RU" sz="2100" kern="1200" dirty="0"/>
        </a:p>
      </dsp:txBody>
      <dsp:txXfrm>
        <a:off x="361210" y="4744147"/>
        <a:ext cx="10803121" cy="435122"/>
      </dsp:txXfrm>
    </dsp:sp>
    <dsp:sp modelId="{C79B0CC3-AC4F-4E4A-B39C-3E9D819C5A31}">
      <dsp:nvSpPr>
        <dsp:cNvPr id="0" name=""/>
        <dsp:cNvSpPr/>
      </dsp:nvSpPr>
      <dsp:spPr>
        <a:xfrm>
          <a:off x="65643" y="4651704"/>
          <a:ext cx="620008" cy="620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6B6D3-0311-41BE-8935-E866A36B24A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36A8E-B688-4B55-AA6C-3C968E108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359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6A8E-B688-4B55-AA6C-3C968E1088B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6A8E-B688-4B55-AA6C-3C968E1088B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106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6A8E-B688-4B55-AA6C-3C968E1088B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314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B6112EE-7A74-4C3F-8B8F-FA836CAC10C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D4FB389-6220-4F9C-B43D-A2A054E2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1883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EE-7A74-4C3F-8B8F-FA836CAC10C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B389-6220-4F9C-B43D-A2A054E2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1879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EE-7A74-4C3F-8B8F-FA836CAC10C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B389-6220-4F9C-B43D-A2A054E2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59317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EE-7A74-4C3F-8B8F-FA836CAC10C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B389-6220-4F9C-B43D-A2A054E23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421806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EE-7A74-4C3F-8B8F-FA836CAC10C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B389-6220-4F9C-B43D-A2A054E2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44272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EE-7A74-4C3F-8B8F-FA836CAC10C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B389-6220-4F9C-B43D-A2A054E2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245212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EE-7A74-4C3F-8B8F-FA836CAC10C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B389-6220-4F9C-B43D-A2A054E2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068978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EE-7A74-4C3F-8B8F-FA836CAC10C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B389-6220-4F9C-B43D-A2A054E2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91531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EE-7A74-4C3F-8B8F-FA836CAC10C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B389-6220-4F9C-B43D-A2A054E2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9094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EE-7A74-4C3F-8B8F-FA836CAC10C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B389-6220-4F9C-B43D-A2A054E2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19471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EE-7A74-4C3F-8B8F-FA836CAC10C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B389-6220-4F9C-B43D-A2A054E2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2289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EE-7A74-4C3F-8B8F-FA836CAC10C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B389-6220-4F9C-B43D-A2A054E2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13529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EE-7A74-4C3F-8B8F-FA836CAC10C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B389-6220-4F9C-B43D-A2A054E2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58818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EE-7A74-4C3F-8B8F-FA836CAC10C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B389-6220-4F9C-B43D-A2A054E2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0798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EE-7A74-4C3F-8B8F-FA836CAC10C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B389-6220-4F9C-B43D-A2A054E2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06274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EE-7A74-4C3F-8B8F-FA836CAC10C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B389-6220-4F9C-B43D-A2A054E2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30483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EE-7A74-4C3F-8B8F-FA836CAC10C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B389-6220-4F9C-B43D-A2A054E2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46760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112EE-7A74-4C3F-8B8F-FA836CAC10C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FB389-6220-4F9C-B43D-A2A054E23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2968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4526" y="1507252"/>
            <a:ext cx="7643812" cy="3036173"/>
          </a:xfrm>
        </p:spPr>
        <p:txBody>
          <a:bodyPr>
            <a:normAutofit/>
          </a:bodyPr>
          <a:lstStyle/>
          <a:p>
            <a:pPr algn="ctr" eaLnBrk="0" hangingPunct="0">
              <a:defRPr/>
            </a:pPr>
            <a:endParaRPr lang="ru-RU" sz="1800" b="1" i="1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1800" b="1" i="1" dirty="0" smtClean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800" b="1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Презентация</a:t>
            </a:r>
          </a:p>
          <a:p>
            <a:pPr algn="ctr" eaLnBrk="0" hangingPunct="0">
              <a:defRPr/>
            </a:pPr>
            <a:r>
              <a:rPr lang="en-US" sz="1700" b="1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700" b="1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7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Использование проектного </a:t>
            </a:r>
            <a:r>
              <a:rPr lang="ru-RU" sz="1700" b="1" i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метода педагога</a:t>
            </a:r>
          </a:p>
          <a:p>
            <a:pPr algn="ctr" eaLnBrk="0" hangingPunct="0">
              <a:defRPr/>
            </a:pPr>
            <a:r>
              <a:rPr lang="ru-RU" sz="1700" b="1" i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7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с детьми старшего </a:t>
            </a:r>
            <a:r>
              <a:rPr lang="ru-RU" sz="1700" b="1" i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дошкольного возраста </a:t>
            </a:r>
            <a:endParaRPr lang="ru-RU" sz="1700" b="1" i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17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на  ЭКСКУРСИОННЫХ прогулках по  городу»</a:t>
            </a:r>
            <a:endParaRPr lang="ru-RU" sz="1800" b="1" i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17" y="214290"/>
            <a:ext cx="838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3968" y="1857365"/>
            <a:ext cx="8667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5416" y="398935"/>
            <a:ext cx="92393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cs typeface="Times New Roman" pitchFamily="18" charset="0"/>
              </a:rPr>
              <a:t>Государственное бюджетное дошкольное образовательное учреждение </a:t>
            </a:r>
            <a:endParaRPr lang="ru-RU" sz="1400" b="1" i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  <a:cs typeface="Times New Roman" pitchFamily="18" charset="0"/>
              </a:rPr>
              <a:t>Детский сад общеразвивающего вида № 8</a:t>
            </a:r>
          </a:p>
          <a:p>
            <a:pPr algn="ctr" eaLnBrk="0" hangingPunct="0"/>
            <a:r>
              <a:rPr lang="ru-RU" sz="1400" b="1" i="1" dirty="0" smtClean="0">
                <a:solidFill>
                  <a:schemeClr val="bg1"/>
                </a:solidFill>
                <a:cs typeface="Times New Roman" pitchFamily="18" charset="0"/>
              </a:rPr>
              <a:t>Адмиралтейского района Санкт-Петербурга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905499" y="4853414"/>
            <a:ext cx="5905542" cy="504400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Подготовила и провела: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воспитатель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err="1" smtClean="0">
                <a:solidFill>
                  <a:schemeClr val="bg1"/>
                </a:solidFill>
              </a:rPr>
              <a:t>недорезанюк</a:t>
            </a:r>
            <a:r>
              <a:rPr lang="ru-RU" sz="1400" b="1" dirty="0" smtClean="0">
                <a:solidFill>
                  <a:schemeClr val="bg1"/>
                </a:solidFill>
              </a:rPr>
              <a:t> вера </a:t>
            </a:r>
            <a:r>
              <a:rPr lang="ru-RU" sz="1400" b="1" dirty="0" err="1" smtClean="0">
                <a:solidFill>
                  <a:schemeClr val="bg1"/>
                </a:solidFill>
              </a:rPr>
              <a:t>александровна</a:t>
            </a:r>
            <a:r>
              <a:rPr lang="ru-RU" sz="1400" b="1" i="1" u="sng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 b="1" i="1" u="sng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/>
            </a:r>
            <a:br>
              <a:rPr lang="ru-RU" sz="1400" b="1" dirty="0" smtClean="0">
                <a:solidFill>
                  <a:schemeClr val="bg1"/>
                </a:solidFill>
              </a:rPr>
            </a:b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1224" y="5929330"/>
            <a:ext cx="7048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</a:rPr>
              <a:t>Санкт-Петербург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201</a:t>
            </a:r>
            <a:r>
              <a:rPr lang="en-US" sz="1400" b="1" dirty="0" smtClean="0">
                <a:solidFill>
                  <a:schemeClr val="bg1"/>
                </a:solidFill>
              </a:rPr>
              <a:t>4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67419"/>
            <a:ext cx="9905998" cy="182966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Мощных колонн вырастают шеренги:</a:t>
            </a:r>
            <a:br>
              <a:rPr lang="ru-RU" sz="2800" b="1" i="1" dirty="0" smtClean="0"/>
            </a:br>
            <a:r>
              <a:rPr lang="ru-RU" sz="2800" b="1" i="1" dirty="0" smtClean="0"/>
              <a:t>Манеж – это здание построил Кваренги</a:t>
            </a:r>
            <a:endParaRPr lang="ru-RU" sz="2800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449" y="2091750"/>
            <a:ext cx="5287870" cy="3528000"/>
          </a:xfrm>
          <a:ln w="38100">
            <a:solidFill>
              <a:srgbClr val="002060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6585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Театр Мариинский. Купили билет?</a:t>
            </a:r>
            <a:br>
              <a:rPr lang="ru-RU" sz="2800" b="1" i="1" dirty="0" smtClean="0"/>
            </a:br>
            <a:r>
              <a:rPr lang="ru-RU" sz="2800" b="1" i="1" dirty="0" smtClean="0"/>
              <a:t>Тогда проходите, смотрите балет</a:t>
            </a:r>
            <a:endParaRPr lang="ru-RU" sz="2800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725" y="1961358"/>
            <a:ext cx="4644000" cy="4440722"/>
          </a:xfrm>
          <a:ln w="38100">
            <a:solidFill>
              <a:srgbClr val="002060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1089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В центре, где все восхищает наш взор,</a:t>
            </a:r>
            <a:br>
              <a:rPr lang="ru-RU" sz="2800" b="1" i="1" dirty="0" smtClean="0"/>
            </a:br>
            <a:r>
              <a:rPr lang="ru-RU" sz="2800" b="1" i="1" dirty="0" smtClean="0"/>
              <a:t>Воздвиг Воронихин Казанский собор</a:t>
            </a:r>
            <a:endParaRPr lang="ru-RU" sz="2800" b="1" i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4" y="1978027"/>
            <a:ext cx="5868000" cy="4349213"/>
          </a:xfrm>
          <a:ln w="38100">
            <a:solidFill>
              <a:srgbClr val="002060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860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129" y="35921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Письма, посылки на почту несут,</a:t>
            </a:r>
            <a:br>
              <a:rPr lang="ru-RU" sz="2800" b="1" i="1" dirty="0" smtClean="0"/>
            </a:br>
            <a:r>
              <a:rPr lang="ru-RU" sz="2800" b="1" i="1" dirty="0" smtClean="0"/>
              <a:t>Главную почту почтамтом зовут</a:t>
            </a:r>
            <a:endParaRPr lang="ru-RU" sz="2800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76" y="1844837"/>
            <a:ext cx="6048000" cy="4536001"/>
          </a:xfrm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544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4170783856"/>
              </p:ext>
            </p:extLst>
          </p:nvPr>
        </p:nvGraphicFramePr>
        <p:xfrm>
          <a:off x="600075" y="1271587"/>
          <a:ext cx="11229975" cy="54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43050" y="228600"/>
            <a:ext cx="88725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ЗАДАЧИ ЭКСКУРСИОННЫХ ПРОГУЛОК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4856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Зимний дворец создал зодчий Растрелли</a:t>
            </a:r>
            <a:br>
              <a:rPr lang="ru-RU" b="1" i="1" dirty="0" smtClean="0"/>
            </a:br>
            <a:r>
              <a:rPr lang="ru-RU" b="1" i="1" dirty="0" smtClean="0"/>
              <a:t>Здание это поэты воспели</a:t>
            </a:r>
            <a:endParaRPr lang="ru-RU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76" y="2182169"/>
            <a:ext cx="5652000" cy="4239001"/>
          </a:xfrm>
          <a:ln w="38100">
            <a:solidFill>
              <a:srgbClr val="002060"/>
            </a:solidFill>
          </a:ln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839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462" y="58556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Главная площадь – величье, масштаб</a:t>
            </a:r>
            <a:br>
              <a:rPr lang="ru-RU" sz="2800" b="1" i="1" dirty="0" smtClean="0"/>
            </a:br>
            <a:r>
              <a:rPr lang="ru-RU" sz="2800" b="1" i="1" dirty="0" smtClean="0"/>
              <a:t>Громадной дугою застыл Главный штаб</a:t>
            </a:r>
            <a:endParaRPr lang="ru-RU" sz="28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12" y="2209628"/>
            <a:ext cx="6626555" cy="3744000"/>
          </a:xfrm>
          <a:ln w="38100">
            <a:solidFill>
              <a:srgbClr val="002060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3591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А вот Александровский столп знаменитый:</a:t>
            </a:r>
            <a:br>
              <a:rPr lang="ru-RU" sz="2800" b="1" i="1" dirty="0" smtClean="0"/>
            </a:br>
            <a:r>
              <a:rPr lang="ru-RU" sz="2800" b="1" i="1" dirty="0" smtClean="0"/>
              <a:t>Ангел парит над колонной гранитной</a:t>
            </a:r>
            <a:endParaRPr lang="ru-RU" sz="2800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3" t="2489" r="1683" b="14464"/>
          <a:stretch>
            <a:fillRect/>
          </a:stretch>
        </p:blipFill>
        <p:spPr>
          <a:xfrm>
            <a:off x="3377128" y="2300416"/>
            <a:ext cx="5552303" cy="3583460"/>
          </a:xfrm>
          <a:ln w="38100">
            <a:solidFill>
              <a:srgbClr val="002060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1233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Факт всем известный: Петра на коне </a:t>
            </a:r>
            <a:br>
              <a:rPr lang="ru-RU" sz="2800" b="1" i="1" dirty="0" smtClean="0"/>
            </a:br>
            <a:r>
              <a:rPr lang="ru-RU" sz="2800" b="1" i="1" dirty="0" smtClean="0"/>
              <a:t>Французский ваятель создал – Фальконе</a:t>
            </a:r>
            <a:endParaRPr lang="ru-RU" sz="2800" b="1" i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640" y="2049463"/>
            <a:ext cx="5508000" cy="4131001"/>
          </a:xfrm>
          <a:ln w="38100">
            <a:solidFill>
              <a:srgbClr val="002060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5003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LightScreen trans="5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698" y="610279"/>
            <a:ext cx="9905998" cy="147857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pPr algn="ctr"/>
            <a:r>
              <a:rPr lang="ru-RU" sz="2800" b="1" i="1" dirty="0" err="1" smtClean="0"/>
              <a:t>Синад</a:t>
            </a:r>
            <a:r>
              <a:rPr lang="ru-RU" sz="2800" b="1" i="1" dirty="0" smtClean="0"/>
              <a:t> и синод</a:t>
            </a:r>
            <a:endParaRPr lang="ru-RU" sz="2800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40" y="1646661"/>
            <a:ext cx="5904000" cy="4439814"/>
          </a:xfrm>
          <a:ln w="38100">
            <a:solidFill>
              <a:srgbClr val="002060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360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Исаакий красив. Он – собор – великан</a:t>
            </a:r>
            <a:br>
              <a:rPr lang="ru-RU" sz="2800" b="1" i="1" dirty="0" smtClean="0"/>
            </a:br>
            <a:r>
              <a:rPr lang="ru-RU" sz="2800" b="1" i="1" dirty="0" smtClean="0"/>
              <a:t>Искусный строитель – Огюст Монферан</a:t>
            </a:r>
            <a:endParaRPr lang="ru-RU" sz="2800" b="1" i="1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2" y="2150041"/>
            <a:ext cx="6048000" cy="4035157"/>
          </a:xfrm>
          <a:ln w="38100">
            <a:solidFill>
              <a:srgbClr val="002060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9106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Адмиралтейство</a:t>
            </a:r>
            <a:br>
              <a:rPr lang="ru-RU" b="1" i="1" dirty="0" smtClean="0"/>
            </a:br>
            <a:r>
              <a:rPr lang="ru-RU" b="1" i="1" dirty="0" smtClean="0"/>
              <a:t>Над городом шпиль,</a:t>
            </a:r>
            <a:br>
              <a:rPr lang="ru-RU" b="1" i="1" dirty="0" smtClean="0"/>
            </a:br>
            <a:r>
              <a:rPr lang="ru-RU" b="1" i="1" dirty="0" smtClean="0"/>
              <a:t>Архитектуры торжественный стиль.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78" y="2349499"/>
            <a:ext cx="5105400" cy="3829050"/>
          </a:xfrm>
          <a:ln w="38100">
            <a:solidFill>
              <a:srgbClr val="002060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483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TC104033919[[fn=Контур]]</Template>
  <TotalTime>1037</TotalTime>
  <Words>162</Words>
  <Application>Microsoft Office PowerPoint</Application>
  <PresentationFormat>Произвольный</PresentationFormat>
  <Paragraphs>34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Контур</vt:lpstr>
      <vt:lpstr>Подготовила и провела: воспитатель  недорезанюк вера александровна  </vt:lpstr>
      <vt:lpstr>Слайд 2</vt:lpstr>
      <vt:lpstr>Зимний дворец создал зодчий Растрелли Здание это поэты воспели</vt:lpstr>
      <vt:lpstr>Главная площадь – величье, масштаб Громадной дугою застыл Главный штаб</vt:lpstr>
      <vt:lpstr>А вот Александровский столп знаменитый: Ангел парит над колонной гранитной</vt:lpstr>
      <vt:lpstr>Факт всем известный: Петра на коне  Французский ваятель создал – Фальконе</vt:lpstr>
      <vt:lpstr>Синад и синод</vt:lpstr>
      <vt:lpstr>Исаакий красив. Он – собор – великан Искусный строитель – Огюст Монферан</vt:lpstr>
      <vt:lpstr>Адмиралтейство Над городом шпиль, Архитектуры торжественный стиль.</vt:lpstr>
      <vt:lpstr>Мощных колонн вырастают шеренги: Манеж – это здание построил Кваренги</vt:lpstr>
      <vt:lpstr>Театр Мариинский. Купили билет? Тогда проходите, смотрите балет</vt:lpstr>
      <vt:lpstr>В центре, где все восхищает наш взор, Воздвиг Воронихин Казанский собор</vt:lpstr>
      <vt:lpstr>Письма, посылки на почту несут, Главную почту почтамтом зовут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Вера Недорезанюк</dc:creator>
  <cp:lastModifiedBy>cezarion</cp:lastModifiedBy>
  <cp:revision>124</cp:revision>
  <dcterms:created xsi:type="dcterms:W3CDTF">2014-03-19T18:11:27Z</dcterms:created>
  <dcterms:modified xsi:type="dcterms:W3CDTF">2015-11-05T17:10:00Z</dcterms:modified>
</cp:coreProperties>
</file>