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20" r:id="rId2"/>
    <p:sldId id="256" r:id="rId3"/>
    <p:sldId id="306" r:id="rId4"/>
    <p:sldId id="268" r:id="rId5"/>
    <p:sldId id="304" r:id="rId6"/>
    <p:sldId id="305" r:id="rId7"/>
    <p:sldId id="308" r:id="rId8"/>
    <p:sldId id="307" r:id="rId9"/>
    <p:sldId id="310" r:id="rId10"/>
    <p:sldId id="321" r:id="rId11"/>
    <p:sldId id="312" r:id="rId12"/>
    <p:sldId id="311" r:id="rId13"/>
    <p:sldId id="323" r:id="rId14"/>
    <p:sldId id="333" r:id="rId15"/>
    <p:sldId id="329" r:id="rId16"/>
    <p:sldId id="322" r:id="rId17"/>
    <p:sldId id="325" r:id="rId18"/>
    <p:sldId id="324" r:id="rId19"/>
    <p:sldId id="334" r:id="rId20"/>
    <p:sldId id="331" r:id="rId21"/>
    <p:sldId id="330" r:id="rId22"/>
    <p:sldId id="332" r:id="rId23"/>
    <p:sldId id="327" r:id="rId24"/>
    <p:sldId id="336" r:id="rId25"/>
    <p:sldId id="315" r:id="rId26"/>
    <p:sldId id="318" r:id="rId27"/>
    <p:sldId id="317" r:id="rId28"/>
    <p:sldId id="319" r:id="rId29"/>
    <p:sldId id="316" r:id="rId30"/>
    <p:sldId id="264" r:id="rId31"/>
    <p:sldId id="271" r:id="rId32"/>
    <p:sldId id="270" r:id="rId33"/>
    <p:sldId id="326" r:id="rId34"/>
    <p:sldId id="314" r:id="rId35"/>
    <p:sldId id="266" r:id="rId36"/>
    <p:sldId id="267" r:id="rId37"/>
    <p:sldId id="260" r:id="rId38"/>
    <p:sldId id="261" r:id="rId39"/>
    <p:sldId id="33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6982C"/>
    <a:srgbClr val="008000"/>
    <a:srgbClr val="0871C8"/>
    <a:srgbClr val="F2F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665-C505-4343-AC7B-2EFD6C1C0CC8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CF50C-966F-4283-B136-01F3CDCD2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2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F50C-966F-4283-B136-01F3CDCD212F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2FE80"/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643050"/>
            <a:ext cx="7973529" cy="3857652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tt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Уйный – уйный </a:t>
            </a:r>
          </a:p>
          <a:p>
            <a:pPr algn="ctr"/>
            <a:r>
              <a:rPr lang="tt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өйрәнәбез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514351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Балаларны татар теленә</a:t>
            </a:r>
          </a:p>
          <a:p>
            <a:pPr algn="ctr"/>
            <a:r>
              <a:rPr lang="tt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өйрәтү  тәрбиячесе </a:t>
            </a:r>
          </a:p>
          <a:p>
            <a:pPr algn="ctr"/>
            <a:r>
              <a:rPr lang="tt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Зиннәтова Әнисә Тимергали кызы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14290"/>
            <a:ext cx="8072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Казан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шәһәре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Киров 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районының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«33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нче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катнаш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төрдәге балалар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бакчасы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муниципаль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автономияле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мәктәпкәчә белем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учреждениесе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469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142852"/>
            <a:ext cx="5357850" cy="5687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469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03952" y="1142984"/>
            <a:ext cx="7940048" cy="526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469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714356"/>
            <a:ext cx="8215370" cy="4622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46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357166"/>
            <a:ext cx="8263207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73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85728"/>
            <a:ext cx="7469487" cy="4972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28662" y="514351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«</a:t>
            </a:r>
            <a:r>
              <a:rPr lang="ru-RU" sz="3600" b="1" dirty="0" err="1" smtClean="0">
                <a:solidFill>
                  <a:srgbClr val="0070C0"/>
                </a:solidFill>
              </a:rPr>
              <a:t>Син</a:t>
            </a:r>
            <a:r>
              <a:rPr lang="ru-RU" sz="3600" b="1" dirty="0" smtClean="0">
                <a:solidFill>
                  <a:srgbClr val="0070C0"/>
                </a:solidFill>
              </a:rPr>
              <a:t> кем?»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5643578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«Минем </a:t>
            </a:r>
            <a:r>
              <a:rPr lang="tt-RU" sz="2800" b="1" dirty="0" smtClean="0">
                <a:solidFill>
                  <a:srgbClr val="7030A0"/>
                </a:solidFill>
              </a:rPr>
              <a:t>өем</a:t>
            </a:r>
            <a:r>
              <a:rPr lang="ru-RU" sz="2800" b="1" dirty="0" smtClean="0">
                <a:solidFill>
                  <a:srgbClr val="7030A0"/>
                </a:solidFill>
              </a:rPr>
              <a:t>»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проекты </a:t>
            </a:r>
            <a:r>
              <a:rPr lang="ru-RU" sz="2800" b="1" dirty="0" err="1" smtClean="0">
                <a:solidFill>
                  <a:srgbClr val="7030A0"/>
                </a:solidFill>
              </a:rPr>
              <a:t>буенча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00MSDCF\DSC048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043398">
            <a:off x="14132" y="1613080"/>
            <a:ext cx="5535342" cy="3958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DCIM\100MSDCF\DSC048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43222">
            <a:off x="4107174" y="1716014"/>
            <a:ext cx="5096929" cy="339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43240" y="5903893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«Минем </a:t>
            </a:r>
            <a:r>
              <a:rPr lang="tt-RU" sz="2800" b="1" dirty="0" smtClean="0">
                <a:solidFill>
                  <a:srgbClr val="00B050"/>
                </a:solidFill>
              </a:rPr>
              <a:t>өем</a:t>
            </a:r>
            <a:r>
              <a:rPr lang="ru-RU" sz="2800" b="1" dirty="0" smtClean="0">
                <a:solidFill>
                  <a:srgbClr val="00B050"/>
                </a:solidFill>
              </a:rPr>
              <a:t>»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проекты </a:t>
            </a:r>
            <a:r>
              <a:rPr lang="ru-RU" sz="2800" b="1" dirty="0" err="1" smtClean="0">
                <a:solidFill>
                  <a:srgbClr val="00B050"/>
                </a:solidFill>
              </a:rPr>
              <a:t>буенча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285728"/>
            <a:ext cx="2294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B050"/>
                </a:solidFill>
              </a:rPr>
              <a:t>“Кем юк?”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04" y="2285992"/>
            <a:ext cx="6572296" cy="4375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0479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214290"/>
            <a:ext cx="2714644" cy="407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86380" y="5643578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«Минем </a:t>
            </a:r>
            <a:r>
              <a:rPr lang="tt-RU" sz="2800" b="1" dirty="0" smtClean="0">
                <a:solidFill>
                  <a:srgbClr val="FFFF00"/>
                </a:solidFill>
              </a:rPr>
              <a:t>өем</a:t>
            </a:r>
            <a:r>
              <a:rPr lang="ru-RU" sz="2800" b="1" dirty="0" smtClean="0">
                <a:solidFill>
                  <a:srgbClr val="FFFF00"/>
                </a:solidFill>
              </a:rPr>
              <a:t>»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проекты </a:t>
            </a:r>
            <a:r>
              <a:rPr lang="ru-RU" sz="2800" b="1" dirty="0" err="1" smtClean="0">
                <a:solidFill>
                  <a:srgbClr val="FFFF00"/>
                </a:solidFill>
              </a:rPr>
              <a:t>буенча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714356"/>
            <a:ext cx="2931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dirty="0" smtClean="0">
                <a:solidFill>
                  <a:schemeClr val="accent3">
                    <a:lumMod val="75000"/>
                  </a:schemeClr>
                </a:solidFill>
              </a:rPr>
              <a:t>“Серле тартма”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479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557550" y="2229006"/>
            <a:ext cx="5214950" cy="3471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48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214290"/>
            <a:ext cx="4929190" cy="4259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57290" y="5715016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«Минем </a:t>
            </a:r>
            <a:r>
              <a:rPr lang="tt-RU" sz="2800" b="1" dirty="0" smtClean="0">
                <a:solidFill>
                  <a:srgbClr val="7030A0"/>
                </a:solidFill>
              </a:rPr>
              <a:t>өем</a:t>
            </a:r>
            <a:r>
              <a:rPr lang="ru-RU" sz="2800" b="1" dirty="0" smtClean="0">
                <a:solidFill>
                  <a:srgbClr val="7030A0"/>
                </a:solidFill>
              </a:rPr>
              <a:t>»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проекты </a:t>
            </a:r>
            <a:r>
              <a:rPr lang="ru-RU" sz="2800" b="1" dirty="0" err="1" smtClean="0">
                <a:solidFill>
                  <a:srgbClr val="7030A0"/>
                </a:solidFill>
              </a:rPr>
              <a:t>буенча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285728"/>
            <a:ext cx="2931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dirty="0" smtClean="0">
                <a:solidFill>
                  <a:srgbClr val="0871C8"/>
                </a:solidFill>
              </a:rPr>
              <a:t>“Серле тартма”</a:t>
            </a:r>
            <a:endParaRPr lang="ru-RU" sz="3200" b="1" dirty="0">
              <a:solidFill>
                <a:srgbClr val="0871C8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7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571480"/>
            <a:ext cx="7858148" cy="523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85852" y="592933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«Минем </a:t>
            </a:r>
            <a:r>
              <a:rPr lang="tt-RU" sz="2800" b="1" dirty="0" smtClean="0">
                <a:solidFill>
                  <a:srgbClr val="7030A0"/>
                </a:solidFill>
              </a:rPr>
              <a:t>өем</a:t>
            </a:r>
            <a:r>
              <a:rPr lang="ru-RU" sz="2800" b="1" dirty="0" smtClean="0">
                <a:solidFill>
                  <a:srgbClr val="7030A0"/>
                </a:solidFill>
              </a:rPr>
              <a:t>» проекты </a:t>
            </a:r>
            <a:r>
              <a:rPr lang="ru-RU" sz="2800" b="1" dirty="0" err="1" smtClean="0">
                <a:solidFill>
                  <a:srgbClr val="7030A0"/>
                </a:solidFill>
              </a:rPr>
              <a:t>буенча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785794"/>
            <a:ext cx="1837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dirty="0" smtClean="0">
                <a:solidFill>
                  <a:srgbClr val="FFC000"/>
                </a:solidFill>
              </a:rPr>
              <a:t>“</a:t>
            </a:r>
            <a:r>
              <a:rPr lang="tt-RU" sz="3600" b="1" dirty="0" smtClean="0">
                <a:solidFill>
                  <a:srgbClr val="FFC000"/>
                </a:solidFill>
              </a:rPr>
              <a:t>Гаилә” 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75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2857076"/>
            <a:ext cx="5533738" cy="3683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047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1" y="285728"/>
            <a:ext cx="5000660" cy="3328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72034" y="5572140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«Минем </a:t>
            </a:r>
            <a:r>
              <a:rPr lang="tt-RU" sz="2800" b="1" dirty="0" smtClean="0">
                <a:solidFill>
                  <a:srgbClr val="FFFF00"/>
                </a:solidFill>
              </a:rPr>
              <a:t>өем</a:t>
            </a:r>
            <a:r>
              <a:rPr lang="ru-RU" sz="2800" b="1" dirty="0" smtClean="0">
                <a:solidFill>
                  <a:srgbClr val="FFFF00"/>
                </a:solidFill>
              </a:rPr>
              <a:t>»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проекты </a:t>
            </a:r>
            <a:r>
              <a:rPr lang="ru-RU" sz="2800" b="1" dirty="0" err="1" smtClean="0">
                <a:solidFill>
                  <a:srgbClr val="FFFF00"/>
                </a:solidFill>
              </a:rPr>
              <a:t>буенча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7884" y="214290"/>
            <a:ext cx="276165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3600" dirty="0" smtClean="0">
                <a:solidFill>
                  <a:srgbClr val="FF0000"/>
                </a:solidFill>
              </a:rPr>
              <a:t>“</a:t>
            </a:r>
            <a:r>
              <a:rPr lang="tt-RU" sz="3400" b="1" dirty="0" smtClean="0">
                <a:solidFill>
                  <a:srgbClr val="FF0000"/>
                </a:solidFill>
              </a:rPr>
              <a:t>Тупны </a:t>
            </a:r>
          </a:p>
          <a:p>
            <a:pPr algn="ctr"/>
            <a:r>
              <a:rPr lang="tt-RU" sz="3400" b="1" dirty="0" smtClean="0">
                <a:solidFill>
                  <a:srgbClr val="FF0000"/>
                </a:solidFill>
              </a:rPr>
              <a:t>өлешләрдән </a:t>
            </a:r>
          </a:p>
          <a:p>
            <a:pPr algn="ctr"/>
            <a:r>
              <a:rPr lang="tt-RU" sz="3400" b="1" dirty="0" smtClean="0">
                <a:solidFill>
                  <a:srgbClr val="FF0000"/>
                </a:solidFill>
              </a:rPr>
              <a:t>җый”</a:t>
            </a:r>
            <a:endParaRPr lang="ru-RU" sz="3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CIM\100MSDCF\DSC048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80" y="214290"/>
            <a:ext cx="5473236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DCIM\100MSDCF\DSC048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3000372"/>
            <a:ext cx="5340338" cy="3554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5720" y="5214950"/>
            <a:ext cx="4071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«</a:t>
            </a:r>
            <a:r>
              <a:rPr lang="ru-RU" sz="2800" b="1" dirty="0" err="1" smtClean="0">
                <a:solidFill>
                  <a:srgbClr val="7030A0"/>
                </a:solidFill>
              </a:rPr>
              <a:t>Уйный</a:t>
            </a:r>
            <a:r>
              <a:rPr lang="ru-RU" sz="2800" b="1" dirty="0" smtClean="0">
                <a:solidFill>
                  <a:srgbClr val="7030A0"/>
                </a:solidFill>
              </a:rPr>
              <a:t> – </a:t>
            </a:r>
            <a:r>
              <a:rPr lang="ru-RU" sz="2800" b="1" dirty="0" err="1" smtClean="0">
                <a:solidFill>
                  <a:srgbClr val="7030A0"/>
                </a:solidFill>
              </a:rPr>
              <a:t>уйный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үсәбез»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проекты </a:t>
            </a:r>
            <a:r>
              <a:rPr lang="ru-RU" sz="2800" b="1" dirty="0" err="1" smtClean="0">
                <a:solidFill>
                  <a:srgbClr val="7030A0"/>
                </a:solidFill>
              </a:rPr>
              <a:t>буенча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32" y="571480"/>
            <a:ext cx="3447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solidFill>
                  <a:srgbClr val="FF33CC"/>
                </a:solidFill>
              </a:rPr>
              <a:t>“Курчакны киендер”</a:t>
            </a:r>
            <a:endParaRPr lang="ru-RU" sz="2800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467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714356"/>
            <a:ext cx="8690123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CIM\100MSDCF\DSC049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8156">
            <a:off x="706981" y="971617"/>
            <a:ext cx="3357586" cy="505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F:\DCIM\100MSDCF\DSC049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9028">
            <a:off x="4181953" y="1421242"/>
            <a:ext cx="4487346" cy="460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5984" y="5473005"/>
            <a:ext cx="4071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</a:rPr>
              <a:t>Уйный</a:t>
            </a:r>
            <a:r>
              <a:rPr lang="ru-RU" sz="2800" b="1" dirty="0" smtClean="0">
                <a:solidFill>
                  <a:srgbClr val="FF0000"/>
                </a:solidFill>
              </a:rPr>
              <a:t> – </a:t>
            </a:r>
            <a:r>
              <a:rPr lang="ru-RU" sz="2800" b="1" dirty="0" err="1" smtClean="0">
                <a:solidFill>
                  <a:srgbClr val="FF0000"/>
                </a:solidFill>
              </a:rPr>
              <a:t>уйный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үсәбез»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проекты </a:t>
            </a:r>
            <a:r>
              <a:rPr lang="ru-RU" sz="2800" b="1" dirty="0" err="1" smtClean="0">
                <a:solidFill>
                  <a:srgbClr val="FF0000"/>
                </a:solidFill>
              </a:rPr>
              <a:t>буенча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357166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200" b="1" dirty="0" smtClean="0">
                <a:solidFill>
                  <a:srgbClr val="FF33CC"/>
                </a:solidFill>
              </a:rPr>
              <a:t>“Серле кәрзин”</a:t>
            </a:r>
            <a:endParaRPr lang="ru-RU" sz="3200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CIM\100MSDCF\DSC049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94550">
            <a:off x="102721" y="1495581"/>
            <a:ext cx="4669708" cy="3790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DCIM\100MSDCF\DSC049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51924">
            <a:off x="4233548" y="1700515"/>
            <a:ext cx="4436100" cy="3802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357422" y="5473005"/>
            <a:ext cx="4071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</a:rPr>
              <a:t>Уйный</a:t>
            </a:r>
            <a:r>
              <a:rPr lang="ru-RU" sz="2800" b="1" dirty="0" smtClean="0">
                <a:solidFill>
                  <a:srgbClr val="FF0000"/>
                </a:solidFill>
              </a:rPr>
              <a:t> – </a:t>
            </a:r>
            <a:r>
              <a:rPr lang="ru-RU" sz="2800" b="1" dirty="0" err="1" smtClean="0">
                <a:solidFill>
                  <a:srgbClr val="FF0000"/>
                </a:solidFill>
              </a:rPr>
              <a:t>уйный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үсәбез»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проекты </a:t>
            </a:r>
            <a:r>
              <a:rPr lang="ru-RU" sz="2800" b="1" dirty="0" err="1" smtClean="0">
                <a:solidFill>
                  <a:srgbClr val="FF0000"/>
                </a:solidFill>
              </a:rPr>
              <a:t>буенча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285728"/>
            <a:ext cx="3596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8000"/>
                </a:solidFill>
              </a:rPr>
              <a:t>“Ватык телефон”</a:t>
            </a:r>
            <a:endParaRPr lang="ru-RU" sz="3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0MSDCF\DSC048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714356"/>
            <a:ext cx="719033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643306" y="5643578"/>
            <a:ext cx="6072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</a:rPr>
              <a:t>Уйный</a:t>
            </a:r>
            <a:r>
              <a:rPr lang="ru-RU" sz="2800" b="1" dirty="0" smtClean="0">
                <a:solidFill>
                  <a:srgbClr val="FF0000"/>
                </a:solidFill>
              </a:rPr>
              <a:t> – </a:t>
            </a:r>
            <a:r>
              <a:rPr lang="ru-RU" sz="2800" b="1" dirty="0" err="1" smtClean="0">
                <a:solidFill>
                  <a:srgbClr val="FF0000"/>
                </a:solidFill>
              </a:rPr>
              <a:t>уйный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үсәбез»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проекты </a:t>
            </a:r>
            <a:r>
              <a:rPr lang="ru-RU" sz="2800" b="1" dirty="0" err="1" smtClean="0">
                <a:solidFill>
                  <a:srgbClr val="FF0000"/>
                </a:solidFill>
              </a:rPr>
              <a:t>буенча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642918"/>
            <a:ext cx="3648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800" b="1" dirty="0" smtClean="0">
                <a:solidFill>
                  <a:srgbClr val="FFC000"/>
                </a:solidFill>
              </a:rPr>
              <a:t>“Төсле лото”</a:t>
            </a:r>
            <a:endParaRPr lang="ru-RU" sz="4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486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214290"/>
            <a:ext cx="592935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486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5" y="3071810"/>
            <a:ext cx="5043775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-142908" y="5214950"/>
            <a:ext cx="5429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«Без </a:t>
            </a:r>
            <a:r>
              <a:rPr lang="ru-RU" sz="2800" b="1" dirty="0" err="1" smtClean="0">
                <a:solidFill>
                  <a:srgbClr val="00B050"/>
                </a:solidFill>
              </a:rPr>
              <a:t>инде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хәзер зурлар</a:t>
            </a:r>
            <a:r>
              <a:rPr lang="ru-RU" sz="2800" b="1" dirty="0" smtClean="0">
                <a:solidFill>
                  <a:srgbClr val="00B050"/>
                </a:solidFill>
              </a:rPr>
              <a:t> – </a:t>
            </a:r>
            <a:r>
              <a:rPr lang="ru-RU" sz="2800" b="1" dirty="0" err="1" smtClean="0">
                <a:solidFill>
                  <a:srgbClr val="00B050"/>
                </a:solidFill>
              </a:rPr>
              <a:t>мәктәпкә илтә юллар</a:t>
            </a:r>
            <a:r>
              <a:rPr lang="ru-RU" sz="2800" b="1" dirty="0" smtClean="0">
                <a:solidFill>
                  <a:srgbClr val="00B050"/>
                </a:solidFill>
              </a:rPr>
              <a:t> »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проекты </a:t>
            </a:r>
            <a:r>
              <a:rPr lang="ru-RU" sz="2800" b="1" dirty="0" err="1" smtClean="0">
                <a:solidFill>
                  <a:srgbClr val="00B050"/>
                </a:solidFill>
              </a:rPr>
              <a:t>буенча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8049" y="642918"/>
            <a:ext cx="3089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400" b="1" dirty="0" smtClean="0">
                <a:solidFill>
                  <a:srgbClr val="00B0F0"/>
                </a:solidFill>
              </a:rPr>
              <a:t>“Тәмле аш”</a:t>
            </a:r>
            <a:endParaRPr lang="ru-RU" sz="4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48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43174" y="1214422"/>
            <a:ext cx="5500726" cy="4477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14876" y="5903893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«Минем </a:t>
            </a:r>
            <a:r>
              <a:rPr lang="tt-RU" sz="2800" b="1" dirty="0" smtClean="0">
                <a:solidFill>
                  <a:srgbClr val="7030A0"/>
                </a:solidFill>
              </a:rPr>
              <a:t>өем</a:t>
            </a:r>
            <a:r>
              <a:rPr lang="ru-RU" sz="2800" b="1" dirty="0" smtClean="0">
                <a:solidFill>
                  <a:srgbClr val="7030A0"/>
                </a:solidFill>
              </a:rPr>
              <a:t>»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проекты </a:t>
            </a:r>
            <a:r>
              <a:rPr lang="ru-RU" sz="2800" b="1" dirty="0" err="1" smtClean="0">
                <a:solidFill>
                  <a:srgbClr val="7030A0"/>
                </a:solidFill>
              </a:rPr>
              <a:t>буенча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571480"/>
            <a:ext cx="3821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dirty="0" smtClean="0">
                <a:solidFill>
                  <a:srgbClr val="00B0F0"/>
                </a:solidFill>
              </a:rPr>
              <a:t>“Уенчыклар кибете”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482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11"/>
          <a:stretch>
            <a:fillRect/>
          </a:stretch>
        </p:blipFill>
        <p:spPr>
          <a:xfrm rot="16200000">
            <a:off x="118074" y="882002"/>
            <a:ext cx="5335953" cy="4286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929190" y="785794"/>
            <a:ext cx="4003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dirty="0" smtClean="0">
                <a:solidFill>
                  <a:srgbClr val="FF0000"/>
                </a:solidFill>
              </a:rPr>
              <a:t>“Яшелчәләр  кибете”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5643578"/>
            <a:ext cx="6072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</a:rPr>
              <a:t>Уйный</a:t>
            </a:r>
            <a:r>
              <a:rPr lang="ru-RU" sz="2800" b="1" dirty="0" smtClean="0">
                <a:solidFill>
                  <a:srgbClr val="FF0000"/>
                </a:solidFill>
              </a:rPr>
              <a:t> – </a:t>
            </a:r>
            <a:r>
              <a:rPr lang="ru-RU" sz="2800" b="1" dirty="0" err="1" smtClean="0">
                <a:solidFill>
                  <a:srgbClr val="FF0000"/>
                </a:solidFill>
              </a:rPr>
              <a:t>уйный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үсәбез»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проекты </a:t>
            </a:r>
            <a:r>
              <a:rPr lang="ru-RU" sz="2800" b="1" dirty="0" err="1" smtClean="0">
                <a:solidFill>
                  <a:srgbClr val="FF0000"/>
                </a:solidFill>
              </a:rPr>
              <a:t>буенча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78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786" y="714356"/>
            <a:ext cx="7572396" cy="5514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6000768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33CC"/>
                </a:solidFill>
              </a:rPr>
              <a:t>«Минем </a:t>
            </a:r>
            <a:r>
              <a:rPr lang="tt-RU" sz="2800" b="1" dirty="0" smtClean="0">
                <a:solidFill>
                  <a:srgbClr val="FF33CC"/>
                </a:solidFill>
              </a:rPr>
              <a:t>өем</a:t>
            </a:r>
            <a:r>
              <a:rPr lang="ru-RU" sz="2800" b="1" dirty="0" smtClean="0">
                <a:solidFill>
                  <a:srgbClr val="FF33CC"/>
                </a:solidFill>
              </a:rPr>
              <a:t>» проекты </a:t>
            </a:r>
            <a:r>
              <a:rPr lang="ru-RU" sz="2800" b="1" dirty="0" err="1" smtClean="0">
                <a:solidFill>
                  <a:srgbClr val="FF33CC"/>
                </a:solidFill>
              </a:rPr>
              <a:t>буенча</a:t>
            </a:r>
            <a:endParaRPr lang="ru-RU" sz="2800" b="1" dirty="0">
              <a:solidFill>
                <a:srgbClr val="FF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1142984"/>
            <a:ext cx="241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FFC000"/>
                </a:solidFill>
              </a:rPr>
              <a:t>“Карусел</a:t>
            </a:r>
            <a:r>
              <a:rPr lang="ru-RU" sz="3600" b="1" dirty="0" err="1" smtClean="0">
                <a:solidFill>
                  <a:srgbClr val="FFC000"/>
                </a:solidFill>
              </a:rPr>
              <a:t>ь</a:t>
            </a:r>
            <a:r>
              <a:rPr lang="tt-RU" sz="3600" b="1" dirty="0" smtClean="0">
                <a:solidFill>
                  <a:srgbClr val="FFC000"/>
                </a:solidFill>
              </a:rPr>
              <a:t>”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7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47"/>
          <a:stretch>
            <a:fillRect/>
          </a:stretch>
        </p:blipFill>
        <p:spPr>
          <a:xfrm>
            <a:off x="571472" y="0"/>
            <a:ext cx="8215338" cy="6229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14744" y="5214950"/>
            <a:ext cx="5429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6982C"/>
                </a:solidFill>
              </a:rPr>
              <a:t>«Без </a:t>
            </a:r>
            <a:r>
              <a:rPr lang="ru-RU" sz="2800" b="1" dirty="0" err="1" smtClean="0">
                <a:solidFill>
                  <a:srgbClr val="06982C"/>
                </a:solidFill>
              </a:rPr>
              <a:t>инде</a:t>
            </a:r>
            <a:r>
              <a:rPr lang="ru-RU" sz="2800" b="1" dirty="0" smtClean="0">
                <a:solidFill>
                  <a:srgbClr val="06982C"/>
                </a:solidFill>
              </a:rPr>
              <a:t> </a:t>
            </a:r>
            <a:r>
              <a:rPr lang="ru-RU" sz="2800" b="1" dirty="0" err="1" smtClean="0">
                <a:solidFill>
                  <a:srgbClr val="06982C"/>
                </a:solidFill>
              </a:rPr>
              <a:t>хәзер зурлар</a:t>
            </a:r>
            <a:r>
              <a:rPr lang="ru-RU" sz="2800" b="1" dirty="0" smtClean="0">
                <a:solidFill>
                  <a:srgbClr val="06982C"/>
                </a:solidFill>
              </a:rPr>
              <a:t> – </a:t>
            </a:r>
            <a:r>
              <a:rPr lang="ru-RU" sz="2800" b="1" dirty="0" err="1" smtClean="0">
                <a:solidFill>
                  <a:srgbClr val="06982C"/>
                </a:solidFill>
              </a:rPr>
              <a:t>мәктәпкә илтә юллар</a:t>
            </a:r>
            <a:r>
              <a:rPr lang="ru-RU" sz="2800" b="1" dirty="0" smtClean="0">
                <a:solidFill>
                  <a:srgbClr val="06982C"/>
                </a:solidFill>
              </a:rPr>
              <a:t> » </a:t>
            </a:r>
          </a:p>
          <a:p>
            <a:pPr algn="ctr"/>
            <a:r>
              <a:rPr lang="ru-RU" sz="2800" b="1" dirty="0" smtClean="0">
                <a:solidFill>
                  <a:srgbClr val="06982C"/>
                </a:solidFill>
              </a:rPr>
              <a:t>проекты </a:t>
            </a:r>
            <a:r>
              <a:rPr lang="ru-RU" sz="2800" b="1" dirty="0" err="1" smtClean="0">
                <a:solidFill>
                  <a:srgbClr val="06982C"/>
                </a:solidFill>
              </a:rPr>
              <a:t>буенча</a:t>
            </a:r>
            <a:endParaRPr lang="ru-RU" sz="2800" b="1" dirty="0">
              <a:solidFill>
                <a:srgbClr val="06982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500042"/>
            <a:ext cx="4081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«Бар </a:t>
            </a:r>
            <a:r>
              <a:rPr lang="ru-RU" sz="3600" b="1" dirty="0" err="1" smtClean="0">
                <a:solidFill>
                  <a:srgbClr val="FFFF00"/>
                </a:solidFill>
              </a:rPr>
              <a:t>матур</a:t>
            </a:r>
            <a:r>
              <a:rPr lang="ru-RU" sz="3600" b="1" dirty="0" smtClean="0">
                <a:solidFill>
                  <a:srgbClr val="FFFF00"/>
                </a:solidFill>
              </a:rPr>
              <a:t>  </a:t>
            </a:r>
            <a:r>
              <a:rPr lang="ru-RU" sz="3600" b="1" dirty="0" err="1" smtClean="0">
                <a:solidFill>
                  <a:srgbClr val="FFFF00"/>
                </a:solidFill>
              </a:rPr>
              <a:t>бакча</a:t>
            </a:r>
            <a:r>
              <a:rPr lang="ru-RU" sz="3600" b="1" dirty="0" smtClean="0">
                <a:solidFill>
                  <a:srgbClr val="FFFF00"/>
                </a:solidFill>
              </a:rPr>
              <a:t>»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7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9" y="214290"/>
            <a:ext cx="5214974" cy="359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0472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2882007"/>
            <a:ext cx="5429288" cy="361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5473005"/>
            <a:ext cx="4143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«Без </a:t>
            </a:r>
            <a:r>
              <a:rPr lang="ru-RU" sz="2800" b="1" dirty="0" err="1" smtClean="0">
                <a:solidFill>
                  <a:srgbClr val="00B050"/>
                </a:solidFill>
              </a:rPr>
              <a:t>инде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хәзер зурлар</a:t>
            </a:r>
            <a:r>
              <a:rPr lang="ru-RU" sz="2800" b="1" dirty="0" smtClean="0">
                <a:solidFill>
                  <a:srgbClr val="00B050"/>
                </a:solidFill>
              </a:rPr>
              <a:t> – </a:t>
            </a:r>
            <a:r>
              <a:rPr lang="ru-RU" sz="2800" b="1" dirty="0" err="1" smtClean="0">
                <a:solidFill>
                  <a:srgbClr val="00B050"/>
                </a:solidFill>
              </a:rPr>
              <a:t>мәктәпкә илтә юллар</a:t>
            </a:r>
            <a:r>
              <a:rPr lang="ru-RU" sz="2800" b="1" dirty="0" smtClean="0">
                <a:solidFill>
                  <a:srgbClr val="00B050"/>
                </a:solidFill>
              </a:rPr>
              <a:t> »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проекты </a:t>
            </a:r>
            <a:r>
              <a:rPr lang="ru-RU" sz="2800" b="1" dirty="0" err="1" smtClean="0">
                <a:solidFill>
                  <a:srgbClr val="00B050"/>
                </a:solidFill>
              </a:rPr>
              <a:t>буенча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500042"/>
            <a:ext cx="4081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33CC"/>
                </a:solidFill>
              </a:rPr>
              <a:t>«Бар </a:t>
            </a:r>
            <a:r>
              <a:rPr lang="ru-RU" sz="3600" b="1" dirty="0" err="1" smtClean="0">
                <a:solidFill>
                  <a:srgbClr val="FF33CC"/>
                </a:solidFill>
              </a:rPr>
              <a:t>матур</a:t>
            </a:r>
            <a:r>
              <a:rPr lang="ru-RU" sz="3600" b="1" dirty="0" smtClean="0">
                <a:solidFill>
                  <a:srgbClr val="FF33CC"/>
                </a:solidFill>
              </a:rPr>
              <a:t>  </a:t>
            </a:r>
            <a:r>
              <a:rPr lang="ru-RU" sz="3600" b="1" dirty="0" err="1" smtClean="0">
                <a:solidFill>
                  <a:srgbClr val="FF33CC"/>
                </a:solidFill>
              </a:rPr>
              <a:t>бакча</a:t>
            </a:r>
            <a:r>
              <a:rPr lang="ru-RU" sz="3600" b="1" dirty="0" smtClean="0">
                <a:solidFill>
                  <a:srgbClr val="FF33CC"/>
                </a:solidFill>
              </a:rPr>
              <a:t>»</a:t>
            </a:r>
            <a:endParaRPr lang="ru-RU" sz="3600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7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7290" y="571480"/>
            <a:ext cx="6715172" cy="523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5903893"/>
            <a:ext cx="8429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«Без </a:t>
            </a:r>
            <a:r>
              <a:rPr lang="ru-RU" sz="2800" b="1" dirty="0" err="1" smtClean="0">
                <a:solidFill>
                  <a:srgbClr val="00B050"/>
                </a:solidFill>
              </a:rPr>
              <a:t>инде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хәзер зурлар</a:t>
            </a:r>
            <a:r>
              <a:rPr lang="ru-RU" sz="2800" b="1" dirty="0" smtClean="0">
                <a:solidFill>
                  <a:srgbClr val="00B050"/>
                </a:solidFill>
              </a:rPr>
              <a:t> – </a:t>
            </a:r>
            <a:r>
              <a:rPr lang="ru-RU" sz="2800" b="1" dirty="0" err="1" smtClean="0">
                <a:solidFill>
                  <a:srgbClr val="00B050"/>
                </a:solidFill>
              </a:rPr>
              <a:t>мәктәпкә илтә юллар</a:t>
            </a:r>
            <a:r>
              <a:rPr lang="ru-RU" sz="2800" b="1" dirty="0" smtClean="0">
                <a:solidFill>
                  <a:srgbClr val="00B050"/>
                </a:solidFill>
              </a:rPr>
              <a:t> »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проекты </a:t>
            </a:r>
            <a:r>
              <a:rPr lang="ru-RU" sz="2800" b="1" dirty="0" err="1" smtClean="0">
                <a:solidFill>
                  <a:srgbClr val="00B050"/>
                </a:solidFill>
              </a:rPr>
              <a:t>буенча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214290"/>
            <a:ext cx="3924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tt-RU" sz="3600" b="1" dirty="0" smtClean="0">
                <a:solidFill>
                  <a:srgbClr val="FF0000"/>
                </a:solidFill>
              </a:rPr>
              <a:t>Әйдәгез биибез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468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72" y="454770"/>
            <a:ext cx="8009270" cy="5331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7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224" y="571480"/>
            <a:ext cx="7391184" cy="5632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7158" y="5715016"/>
            <a:ext cx="8429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«Без </a:t>
            </a:r>
            <a:r>
              <a:rPr lang="ru-RU" sz="2800" b="1" dirty="0" err="1" smtClean="0">
                <a:solidFill>
                  <a:srgbClr val="00B050"/>
                </a:solidFill>
              </a:rPr>
              <a:t>инде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хәзер зурлар</a:t>
            </a:r>
            <a:r>
              <a:rPr lang="ru-RU" sz="2800" b="1" dirty="0" smtClean="0">
                <a:solidFill>
                  <a:srgbClr val="00B050"/>
                </a:solidFill>
              </a:rPr>
              <a:t> – </a:t>
            </a:r>
            <a:r>
              <a:rPr lang="ru-RU" sz="2800" b="1" dirty="0" err="1" smtClean="0">
                <a:solidFill>
                  <a:srgbClr val="00B050"/>
                </a:solidFill>
              </a:rPr>
              <a:t>мәктәпкә илтә юллар</a:t>
            </a:r>
            <a:r>
              <a:rPr lang="ru-RU" sz="2800" b="1" dirty="0" smtClean="0">
                <a:solidFill>
                  <a:srgbClr val="00B050"/>
                </a:solidFill>
              </a:rPr>
              <a:t> »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проекты </a:t>
            </a:r>
            <a:r>
              <a:rPr lang="ru-RU" sz="2800" b="1" dirty="0" err="1" smtClean="0">
                <a:solidFill>
                  <a:srgbClr val="00B050"/>
                </a:solidFill>
              </a:rPr>
              <a:t>буенча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214290"/>
            <a:ext cx="3924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tt-RU" sz="3600" b="1" dirty="0" smtClean="0">
                <a:solidFill>
                  <a:srgbClr val="FF0000"/>
                </a:solidFill>
              </a:rPr>
              <a:t>Әйдәгез биибез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DCIM\100MSDCF\DSC049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5564245" cy="367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F:\DCIM\100MSDCF\DSC049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3071810"/>
            <a:ext cx="5429320" cy="3373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5214950"/>
            <a:ext cx="2928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«</a:t>
            </a:r>
            <a:r>
              <a:rPr lang="ru-RU" sz="2800" b="1" dirty="0" err="1" smtClean="0">
                <a:solidFill>
                  <a:srgbClr val="0070C0"/>
                </a:solidFill>
              </a:rPr>
              <a:t>Уйный</a:t>
            </a:r>
            <a:r>
              <a:rPr lang="ru-RU" sz="2800" b="1" dirty="0" smtClean="0">
                <a:solidFill>
                  <a:srgbClr val="0070C0"/>
                </a:solidFill>
              </a:rPr>
              <a:t> – </a:t>
            </a:r>
            <a:r>
              <a:rPr lang="ru-RU" sz="2800" b="1" dirty="0" err="1" smtClean="0">
                <a:solidFill>
                  <a:srgbClr val="0070C0"/>
                </a:solidFill>
              </a:rPr>
              <a:t>уйный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үсәбез»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проекты </a:t>
            </a:r>
            <a:r>
              <a:rPr lang="ru-RU" sz="2800" b="1" dirty="0" err="1" smtClean="0">
                <a:solidFill>
                  <a:srgbClr val="0070C0"/>
                </a:solidFill>
              </a:rPr>
              <a:t>буенча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7950" y="928670"/>
            <a:ext cx="1379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b="1" dirty="0" smtClean="0">
                <a:solidFill>
                  <a:srgbClr val="0070C0"/>
                </a:solidFill>
              </a:rPr>
              <a:t>“Туп”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0MSDCF\DSC048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642918"/>
            <a:ext cx="7619603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5715016"/>
            <a:ext cx="857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«Без </a:t>
            </a:r>
            <a:r>
              <a:rPr lang="ru-RU" sz="2800" b="1" dirty="0" err="1" smtClean="0">
                <a:solidFill>
                  <a:srgbClr val="00B050"/>
                </a:solidFill>
              </a:rPr>
              <a:t>инде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хәзер зурлар</a:t>
            </a:r>
            <a:r>
              <a:rPr lang="ru-RU" sz="2800" b="1" dirty="0" smtClean="0">
                <a:solidFill>
                  <a:srgbClr val="00B050"/>
                </a:solidFill>
              </a:rPr>
              <a:t> – </a:t>
            </a:r>
            <a:r>
              <a:rPr lang="ru-RU" sz="2800" b="1" dirty="0" err="1" smtClean="0">
                <a:solidFill>
                  <a:srgbClr val="00B050"/>
                </a:solidFill>
              </a:rPr>
              <a:t>мәктәпкә илтә юллар</a:t>
            </a:r>
            <a:r>
              <a:rPr lang="ru-RU" sz="2800" b="1" dirty="0" smtClean="0">
                <a:solidFill>
                  <a:srgbClr val="00B050"/>
                </a:solidFill>
              </a:rPr>
              <a:t> »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проекты </a:t>
            </a:r>
            <a:r>
              <a:rPr lang="ru-RU" sz="2800" b="1" dirty="0" err="1" smtClean="0">
                <a:solidFill>
                  <a:srgbClr val="00B050"/>
                </a:solidFill>
              </a:rPr>
              <a:t>буенча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714356"/>
            <a:ext cx="2669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FFFF00"/>
                </a:solidFill>
              </a:rPr>
              <a:t>“Командир”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357166"/>
            <a:ext cx="5715040" cy="361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048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14678" y="3071810"/>
            <a:ext cx="5541997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5214950"/>
            <a:ext cx="2928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«</a:t>
            </a:r>
            <a:r>
              <a:rPr lang="ru-RU" sz="2800" b="1" dirty="0" err="1" smtClean="0">
                <a:solidFill>
                  <a:srgbClr val="0070C0"/>
                </a:solidFill>
              </a:rPr>
              <a:t>Уйный</a:t>
            </a:r>
            <a:r>
              <a:rPr lang="ru-RU" sz="2800" b="1" dirty="0" smtClean="0">
                <a:solidFill>
                  <a:srgbClr val="0070C0"/>
                </a:solidFill>
              </a:rPr>
              <a:t> – </a:t>
            </a:r>
            <a:r>
              <a:rPr lang="ru-RU" sz="2800" b="1" dirty="0" err="1" smtClean="0">
                <a:solidFill>
                  <a:srgbClr val="0070C0"/>
                </a:solidFill>
              </a:rPr>
              <a:t>уйный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үсәбез»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проекты </a:t>
            </a:r>
            <a:r>
              <a:rPr lang="ru-RU" sz="2800" b="1" dirty="0" err="1" smtClean="0">
                <a:solidFill>
                  <a:srgbClr val="0070C0"/>
                </a:solidFill>
              </a:rPr>
              <a:t>буенча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74" y="714356"/>
            <a:ext cx="1911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3200" b="1" dirty="0" smtClean="0">
                <a:solidFill>
                  <a:srgbClr val="7030A0"/>
                </a:solidFill>
              </a:rPr>
              <a:t>“Бу өйдә </a:t>
            </a:r>
          </a:p>
          <a:p>
            <a:pPr algn="ctr"/>
            <a:r>
              <a:rPr lang="tt-RU" sz="3200" b="1" dirty="0" smtClean="0">
                <a:solidFill>
                  <a:srgbClr val="7030A0"/>
                </a:solidFill>
              </a:rPr>
              <a:t>кем яши”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69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85728"/>
            <a:ext cx="8358843" cy="5564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5903893"/>
            <a:ext cx="857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«Без </a:t>
            </a:r>
            <a:r>
              <a:rPr lang="ru-RU" sz="2800" b="1" dirty="0" err="1" smtClean="0">
                <a:solidFill>
                  <a:srgbClr val="00B050"/>
                </a:solidFill>
              </a:rPr>
              <a:t>инде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хәзер зурлар</a:t>
            </a:r>
            <a:r>
              <a:rPr lang="ru-RU" sz="2800" b="1" dirty="0" smtClean="0">
                <a:solidFill>
                  <a:srgbClr val="00B050"/>
                </a:solidFill>
              </a:rPr>
              <a:t> – </a:t>
            </a:r>
            <a:r>
              <a:rPr lang="ru-RU" sz="2800" b="1" dirty="0" err="1" smtClean="0">
                <a:solidFill>
                  <a:srgbClr val="00B050"/>
                </a:solidFill>
              </a:rPr>
              <a:t>мәктәпкә илтә юллар</a:t>
            </a:r>
            <a:r>
              <a:rPr lang="ru-RU" sz="2800" b="1" dirty="0" smtClean="0">
                <a:solidFill>
                  <a:srgbClr val="00B050"/>
                </a:solidFill>
              </a:rPr>
              <a:t> »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проекты </a:t>
            </a:r>
            <a:r>
              <a:rPr lang="ru-RU" sz="2800" b="1" dirty="0" err="1" smtClean="0">
                <a:solidFill>
                  <a:srgbClr val="00B050"/>
                </a:solidFill>
              </a:rPr>
              <a:t>буенча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571480"/>
            <a:ext cx="392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FFFF00"/>
                </a:solidFill>
              </a:rPr>
              <a:t>“Кем нәрсә ярата”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7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500042"/>
            <a:ext cx="8286776" cy="5516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5643578"/>
            <a:ext cx="857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«Без </a:t>
            </a:r>
            <a:r>
              <a:rPr lang="ru-RU" sz="2800" b="1" dirty="0" err="1" smtClean="0">
                <a:solidFill>
                  <a:srgbClr val="00B050"/>
                </a:solidFill>
              </a:rPr>
              <a:t>инде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хәзер зурлар</a:t>
            </a:r>
            <a:r>
              <a:rPr lang="ru-RU" sz="2800" b="1" dirty="0" smtClean="0">
                <a:solidFill>
                  <a:srgbClr val="00B050"/>
                </a:solidFill>
              </a:rPr>
              <a:t> – </a:t>
            </a:r>
            <a:r>
              <a:rPr lang="ru-RU" sz="2800" b="1" dirty="0" err="1" smtClean="0">
                <a:solidFill>
                  <a:srgbClr val="00B050"/>
                </a:solidFill>
              </a:rPr>
              <a:t>мәктәпкә илтә юллар</a:t>
            </a:r>
            <a:r>
              <a:rPr lang="ru-RU" sz="2800" b="1" dirty="0" smtClean="0">
                <a:solidFill>
                  <a:srgbClr val="00B050"/>
                </a:solidFill>
              </a:rPr>
              <a:t> »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проекты </a:t>
            </a:r>
            <a:r>
              <a:rPr lang="ru-RU" sz="2800" b="1" dirty="0" err="1" smtClean="0">
                <a:solidFill>
                  <a:srgbClr val="00B050"/>
                </a:solidFill>
              </a:rPr>
              <a:t>буенча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857232"/>
            <a:ext cx="392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FFFF00"/>
                </a:solidFill>
              </a:rPr>
              <a:t>“Кем нәрсә ярата”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DCIM\100MSDCF\DSC049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285728"/>
            <a:ext cx="7500990" cy="607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5643578"/>
            <a:ext cx="857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«Без </a:t>
            </a:r>
            <a:r>
              <a:rPr lang="ru-RU" sz="2800" b="1" dirty="0" err="1" smtClean="0">
                <a:solidFill>
                  <a:srgbClr val="00B0F0"/>
                </a:solidFill>
              </a:rPr>
              <a:t>инде</a:t>
            </a: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</a:rPr>
              <a:t>хәзер зурлар</a:t>
            </a:r>
            <a:r>
              <a:rPr lang="ru-RU" sz="2800" b="1" dirty="0" smtClean="0">
                <a:solidFill>
                  <a:srgbClr val="00B0F0"/>
                </a:solidFill>
              </a:rPr>
              <a:t> – </a:t>
            </a:r>
            <a:r>
              <a:rPr lang="ru-RU" sz="2800" b="1" dirty="0" err="1" smtClean="0">
                <a:solidFill>
                  <a:srgbClr val="00B0F0"/>
                </a:solidFill>
              </a:rPr>
              <a:t>мәктәпкә илтә юллар</a:t>
            </a:r>
            <a:r>
              <a:rPr lang="ru-RU" sz="2800" b="1" dirty="0" smtClean="0">
                <a:solidFill>
                  <a:srgbClr val="00B0F0"/>
                </a:solidFill>
              </a:rPr>
              <a:t> » </a:t>
            </a:r>
          </a:p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проекты </a:t>
            </a:r>
            <a:r>
              <a:rPr lang="ru-RU" sz="2800" b="1" dirty="0" err="1" smtClean="0">
                <a:solidFill>
                  <a:srgbClr val="00B0F0"/>
                </a:solidFill>
              </a:rPr>
              <a:t>буенча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428604"/>
            <a:ext cx="5067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FFFF00"/>
                </a:solidFill>
              </a:rPr>
              <a:t>“Телефоннан сөйләшү ”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DCIM\100MSDCF\DSC049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345173">
            <a:off x="175449" y="839842"/>
            <a:ext cx="4353970" cy="374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F:\DCIM\100MSDCF\DSC049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2214554"/>
            <a:ext cx="5089226" cy="3387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5643578"/>
            <a:ext cx="857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«Без </a:t>
            </a:r>
            <a:r>
              <a:rPr lang="ru-RU" sz="2800" b="1" dirty="0" err="1" smtClean="0">
                <a:solidFill>
                  <a:srgbClr val="00B050"/>
                </a:solidFill>
              </a:rPr>
              <a:t>инде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хәзер зурлар</a:t>
            </a:r>
            <a:r>
              <a:rPr lang="ru-RU" sz="2800" b="1" dirty="0" smtClean="0">
                <a:solidFill>
                  <a:srgbClr val="00B050"/>
                </a:solidFill>
              </a:rPr>
              <a:t> – </a:t>
            </a:r>
            <a:r>
              <a:rPr lang="ru-RU" sz="2800" b="1" dirty="0" err="1" smtClean="0">
                <a:solidFill>
                  <a:srgbClr val="00B050"/>
                </a:solidFill>
              </a:rPr>
              <a:t>мәктәпкә илтә юллар</a:t>
            </a:r>
            <a:r>
              <a:rPr lang="ru-RU" sz="2800" b="1" dirty="0" smtClean="0">
                <a:solidFill>
                  <a:srgbClr val="00B050"/>
                </a:solidFill>
              </a:rPr>
              <a:t> »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проекты </a:t>
            </a:r>
            <a:r>
              <a:rPr lang="ru-RU" sz="2800" b="1" dirty="0" err="1" smtClean="0">
                <a:solidFill>
                  <a:srgbClr val="00B050"/>
                </a:solidFill>
              </a:rPr>
              <a:t>буенча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500042"/>
            <a:ext cx="35702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3200" b="1" dirty="0" smtClean="0">
                <a:solidFill>
                  <a:srgbClr val="0070C0"/>
                </a:solidFill>
              </a:rPr>
              <a:t>“Кем рәсемне  </a:t>
            </a:r>
          </a:p>
          <a:p>
            <a:pPr algn="ctr"/>
            <a:r>
              <a:rPr lang="tt-RU" sz="3200" b="1" dirty="0" smtClean="0">
                <a:solidFill>
                  <a:srgbClr val="0070C0"/>
                </a:solidFill>
              </a:rPr>
              <a:t>тизрәк алып килә”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DCIM\100MSDCF\DSC049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8358246" cy="5563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5715016"/>
            <a:ext cx="857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«Без </a:t>
            </a:r>
            <a:r>
              <a:rPr lang="ru-RU" sz="2800" b="1" dirty="0" err="1" smtClean="0">
                <a:solidFill>
                  <a:srgbClr val="00B050"/>
                </a:solidFill>
              </a:rPr>
              <a:t>инде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хәзер зурлар</a:t>
            </a:r>
            <a:r>
              <a:rPr lang="ru-RU" sz="2800" b="1" dirty="0" smtClean="0">
                <a:solidFill>
                  <a:srgbClr val="00B050"/>
                </a:solidFill>
              </a:rPr>
              <a:t> – </a:t>
            </a:r>
            <a:r>
              <a:rPr lang="ru-RU" sz="2800" b="1" dirty="0" err="1" smtClean="0">
                <a:solidFill>
                  <a:srgbClr val="00B050"/>
                </a:solidFill>
              </a:rPr>
              <a:t>мәктәпкә илтә юллар</a:t>
            </a:r>
            <a:r>
              <a:rPr lang="ru-RU" sz="2800" b="1" dirty="0" smtClean="0">
                <a:solidFill>
                  <a:srgbClr val="00B050"/>
                </a:solidFill>
              </a:rPr>
              <a:t> »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проекты </a:t>
            </a:r>
            <a:r>
              <a:rPr lang="ru-RU" sz="2800" b="1" dirty="0" err="1" smtClean="0">
                <a:solidFill>
                  <a:srgbClr val="00B050"/>
                </a:solidFill>
              </a:rPr>
              <a:t>буенча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500042"/>
            <a:ext cx="707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200" b="1" dirty="0" smtClean="0">
                <a:solidFill>
                  <a:srgbClr val="FFFF00"/>
                </a:solidFill>
              </a:rPr>
              <a:t>“Кем рәсемне  тизрәк алып килә”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57166"/>
            <a:ext cx="8715404" cy="292895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tt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Әхмәт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467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358114" cy="5543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467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99549" y="3429000"/>
            <a:ext cx="2044451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6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0166" y="214290"/>
            <a:ext cx="6858048" cy="608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68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682" y="1571612"/>
            <a:ext cx="7034566" cy="4682833"/>
          </a:xfrm>
          <a:prstGeom prst="rect">
            <a:avLst/>
          </a:prstGeom>
        </p:spPr>
      </p:pic>
      <p:pic>
        <p:nvPicPr>
          <p:cNvPr id="3" name="Рисунок 2" descr="DSC0468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0"/>
            <a:ext cx="2143140" cy="4539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68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500042"/>
            <a:ext cx="8328002" cy="5543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468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4"/>
          <a:stretch>
            <a:fillRect/>
          </a:stretch>
        </p:blipFill>
        <p:spPr>
          <a:xfrm>
            <a:off x="428596" y="214290"/>
            <a:ext cx="3929090" cy="4147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468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1428736"/>
            <a:ext cx="7572711" cy="5041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468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428604"/>
            <a:ext cx="8477835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383</Words>
  <Application>Microsoft Office PowerPoint</Application>
  <PresentationFormat>Экран (4:3)</PresentationFormat>
  <Paragraphs>90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Serg</cp:lastModifiedBy>
  <cp:revision>86</cp:revision>
  <dcterms:modified xsi:type="dcterms:W3CDTF">2015-11-08T17:35:51Z</dcterms:modified>
</cp:coreProperties>
</file>