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4FC-7D6E-4C7E-B2B1-6D236D5919D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E1B-372B-4FEE-8F74-BEDE1C6F3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4FC-7D6E-4C7E-B2B1-6D236D5919D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E1B-372B-4FEE-8F74-BEDE1C6F3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4FC-7D6E-4C7E-B2B1-6D236D5919D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E1B-372B-4FEE-8F74-BEDE1C6F3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4FC-7D6E-4C7E-B2B1-6D236D5919D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E1B-372B-4FEE-8F74-BEDE1C6F3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4FC-7D6E-4C7E-B2B1-6D236D5919D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E1B-372B-4FEE-8F74-BEDE1C6F3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4FC-7D6E-4C7E-B2B1-6D236D5919D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E1B-372B-4FEE-8F74-BEDE1C6F3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4FC-7D6E-4C7E-B2B1-6D236D5919D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E1B-372B-4FEE-8F74-BEDE1C6F3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4FC-7D6E-4C7E-B2B1-6D236D5919D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E1B-372B-4FEE-8F74-BEDE1C6F3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4FC-7D6E-4C7E-B2B1-6D236D5919D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E1B-372B-4FEE-8F74-BEDE1C6F3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4FC-7D6E-4C7E-B2B1-6D236D5919D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E1B-372B-4FEE-8F74-BEDE1C6F3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4FC-7D6E-4C7E-B2B1-6D236D5919D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E1B-372B-4FEE-8F74-BEDE1C6F3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ED4FC-7D6E-4C7E-B2B1-6D236D5919D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E1E1B-372B-4FEE-8F74-BEDE1C6F35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272135"/>
            <a:ext cx="7521546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«Приключения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Тома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Сойера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404664"/>
            <a:ext cx="2240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Марк Твен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6490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8049" y="1048380"/>
            <a:ext cx="1346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66700">
                    <a:schemeClr val="accent1">
                      <a:satMod val="175000"/>
                      <a:alpha val="80000"/>
                    </a:schemeClr>
                  </a:glow>
                </a:effectLst>
              </a:rPr>
              <a:t>Круча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66700">
                  <a:schemeClr val="accent1">
                    <a:satMod val="175000"/>
                    <a:alpha val="8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6947" y="1772816"/>
            <a:ext cx="4008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79400">
                    <a:schemeClr val="bg1">
                      <a:alpha val="8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крутой спуск, обрыв</a:t>
            </a:r>
          </a:p>
        </p:txBody>
      </p:sp>
    </p:spTree>
    <p:extLst>
      <p:ext uri="{BB962C8B-B14F-4D97-AF65-F5344CB8AC3E}">
        <p14:creationId xmlns:p14="http://schemas.microsoft.com/office/powerpoint/2010/main" val="2662006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836712"/>
            <a:ext cx="266611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19100">
                    <a:schemeClr val="accent1">
                      <a:satMod val="175000"/>
                      <a:alpha val="78000"/>
                    </a:schemeClr>
                  </a:glow>
                </a:effectLst>
              </a:rPr>
              <a:t>Отмель</a:t>
            </a:r>
          </a:p>
          <a:p>
            <a:pPr algn="ctr"/>
            <a:endParaRPr lang="ru-RU" sz="36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419100">
                  <a:schemeClr val="accent1">
                    <a:satMod val="175000"/>
                    <a:alpha val="78000"/>
                  </a:schemeClr>
                </a:glow>
              </a:effectLst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19100">
                    <a:schemeClr val="accent1">
                      <a:satMod val="175000"/>
                      <a:alpha val="78000"/>
                    </a:schemeClr>
                  </a:glow>
                </a:effectLst>
              </a:rPr>
              <a:t>Провиант</a:t>
            </a:r>
          </a:p>
          <a:p>
            <a:pPr algn="ctr"/>
            <a:endParaRPr lang="ru-RU" sz="36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419100">
                  <a:schemeClr val="accent1">
                    <a:satMod val="175000"/>
                    <a:alpha val="78000"/>
                  </a:schemeClr>
                </a:glow>
              </a:effectLst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19100">
                    <a:schemeClr val="accent1">
                      <a:satMod val="175000"/>
                      <a:alpha val="78000"/>
                    </a:schemeClr>
                  </a:glow>
                </a:effectLst>
              </a:rPr>
              <a:t>Приволье</a:t>
            </a:r>
          </a:p>
          <a:p>
            <a:pPr algn="ctr"/>
            <a:endParaRPr lang="ru-RU" sz="36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419100">
                  <a:schemeClr val="accent1">
                    <a:satMod val="175000"/>
                    <a:alpha val="78000"/>
                  </a:schemeClr>
                </a:glow>
              </a:effectLst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19100">
                    <a:schemeClr val="accent1">
                      <a:satMod val="175000"/>
                      <a:alpha val="78000"/>
                    </a:schemeClr>
                  </a:glow>
                </a:effectLst>
              </a:rPr>
              <a:t>Отшельник</a:t>
            </a:r>
          </a:p>
          <a:p>
            <a:pPr algn="ctr"/>
            <a:endParaRPr lang="ru-RU" sz="36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419100">
                  <a:schemeClr val="accent1">
                    <a:satMod val="175000"/>
                    <a:alpha val="78000"/>
                  </a:schemeClr>
                </a:glow>
              </a:effectLst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19100">
                    <a:schemeClr val="accent1">
                      <a:satMod val="175000"/>
                      <a:alpha val="78000"/>
                    </a:schemeClr>
                  </a:glow>
                </a:effectLst>
              </a:rPr>
              <a:t>Лохмотья</a:t>
            </a:r>
            <a:endParaRPr lang="ru-RU" sz="36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419100">
                  <a:schemeClr val="accent1">
                    <a:satMod val="175000"/>
                    <a:alpha val="7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6383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4496" y="528638"/>
            <a:ext cx="1919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79000"/>
                    </a:schemeClr>
                  </a:glow>
                </a:effectLst>
              </a:rPr>
              <a:t>Колесить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79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6931" y="1192283"/>
            <a:ext cx="6659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73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ходить в различных направлениях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5377" y="1988840"/>
            <a:ext cx="1584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317500">
                    <a:schemeClr val="accent1">
                      <a:satMod val="175000"/>
                      <a:alpha val="79000"/>
                    </a:schemeClr>
                  </a:glow>
                </a:effectLst>
              </a:rPr>
              <a:t>Понуро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317500">
                  <a:schemeClr val="accent1">
                    <a:satMod val="175000"/>
                    <a:alpha val="79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9491" y="2689638"/>
            <a:ext cx="5754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77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безрадостно, </a:t>
            </a:r>
            <a:r>
              <a:rPr lang="ru-RU" sz="3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77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печально, </a:t>
            </a:r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77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уныло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90207" y="4581128"/>
            <a:ext cx="6156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54000">
                    <a:schemeClr val="bg1">
                      <a:alpha val="8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оставлять что-либо без внимания как </a:t>
            </a:r>
            <a:r>
              <a:rPr lang="ru-RU" sz="3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54000">
                    <a:schemeClr val="bg1">
                      <a:alpha val="8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несущественное</a:t>
            </a:r>
            <a:endParaRPr lang="ru-RU" sz="32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54000">
                  <a:schemeClr val="bg1">
                    <a:alpha val="8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3784684"/>
            <a:ext cx="274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03200">
                    <a:schemeClr val="accent1">
                      <a:satMod val="175000"/>
                      <a:alpha val="78000"/>
                    </a:schemeClr>
                  </a:glow>
                </a:effectLst>
              </a:rPr>
              <a:t>Пренебрегать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03200">
                  <a:schemeClr val="accent1">
                    <a:satMod val="175000"/>
                    <a:alpha val="7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527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4689299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41300">
                    <a:schemeClr val="bg1">
                      <a:alpha val="78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Зной - сильная жара от нагретого солнцем воздуха.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41300">
                  <a:schemeClr val="bg1">
                    <a:alpha val="78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434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8651" y="404663"/>
            <a:ext cx="279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accent1">
                      <a:satMod val="175000"/>
                      <a:alpha val="74000"/>
                    </a:schemeClr>
                  </a:glow>
                </a:effectLst>
              </a:rPr>
              <a:t>Эластичный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330200">
                  <a:schemeClr val="accent1">
                    <a:satMod val="175000"/>
                    <a:alpha val="74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1124744"/>
            <a:ext cx="3497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66700">
                    <a:schemeClr val="bg1">
                      <a:alpha val="77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упругий и гибкий</a:t>
            </a:r>
            <a:endParaRPr lang="ru-RU" sz="32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66700">
                  <a:schemeClr val="bg1">
                    <a:alpha val="77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8579" y="1865478"/>
            <a:ext cx="1901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76000"/>
                    </a:schemeClr>
                  </a:glow>
                </a:effectLst>
              </a:rPr>
              <a:t>Помысел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76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8224" y="2564904"/>
            <a:ext cx="3932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66700">
                    <a:schemeClr val="bg1">
                      <a:alpha val="78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намерение, замысел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626" y="3428999"/>
            <a:ext cx="2815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41300">
                    <a:schemeClr val="accent1">
                      <a:satMod val="175000"/>
                      <a:alpha val="80000"/>
                    </a:schemeClr>
                  </a:glow>
                </a:effectLst>
              </a:rPr>
              <a:t>Паясничество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41300">
                  <a:schemeClr val="accent1">
                    <a:satMod val="175000"/>
                    <a:alpha val="8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1788" y="4293096"/>
            <a:ext cx="4308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81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кривляться</a:t>
            </a:r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81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ломаться</a:t>
            </a:r>
          </a:p>
        </p:txBody>
      </p:sp>
    </p:spTree>
    <p:extLst>
      <p:ext uri="{BB962C8B-B14F-4D97-AF65-F5344CB8AC3E}">
        <p14:creationId xmlns:p14="http://schemas.microsoft.com/office/powerpoint/2010/main" val="3171149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20915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2492896"/>
            <a:ext cx="6174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66700">
                    <a:schemeClr val="bg1">
                      <a:alpha val="74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Алебастровый </a:t>
            </a:r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66700">
                    <a:schemeClr val="bg1">
                      <a:alpha val="74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шарик кладут в кипятильный чайник, и накипь обволакивает шарик, а не стенки чайника.</a:t>
            </a:r>
          </a:p>
        </p:txBody>
      </p:sp>
    </p:spTree>
    <p:extLst>
      <p:ext uri="{BB962C8B-B14F-4D97-AF65-F5344CB8AC3E}">
        <p14:creationId xmlns:p14="http://schemas.microsoft.com/office/powerpoint/2010/main" val="1308297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968680"/>
            <a:ext cx="6194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>
                      <a:alpha val="7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резвость, подвижность, </a:t>
            </a:r>
            <a:r>
              <a:rPr lang="ru-RU" sz="3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>
                      <a:alpha val="7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живость</a:t>
            </a:r>
            <a:endParaRPr lang="ru-RU" sz="32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330200">
                  <a:schemeClr val="bg1">
                    <a:alpha val="79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6619" y="1196752"/>
            <a:ext cx="1470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79000"/>
                    </a:schemeClr>
                  </a:glow>
                </a:effectLst>
              </a:rPr>
              <a:t>Прыть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79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3237" y="4437111"/>
            <a:ext cx="4317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17500">
                    <a:schemeClr val="bg1">
                      <a:alpha val="78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печалиться, горевать.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2545" y="3573016"/>
            <a:ext cx="2818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66700">
                    <a:schemeClr val="accent1">
                      <a:satMod val="175000"/>
                      <a:alpha val="79000"/>
                    </a:schemeClr>
                  </a:glow>
                </a:effectLst>
              </a:rPr>
              <a:t>Сокрушаться 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66700">
                  <a:schemeClr val="accent1">
                    <a:satMod val="175000"/>
                    <a:alpha val="79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289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620688"/>
            <a:ext cx="2978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74000"/>
                    </a:schemeClr>
                  </a:glow>
                </a:effectLst>
              </a:rPr>
              <a:t>Безнадёжность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36095" y="1268760"/>
            <a:ext cx="3970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92100">
                    <a:schemeClr val="bg1">
                      <a:alpha val="7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отсутствие надежды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204864"/>
            <a:ext cx="1686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92100">
                    <a:schemeClr val="accent1">
                      <a:satMod val="175000"/>
                      <a:alpha val="78000"/>
                    </a:schemeClr>
                  </a:glow>
                </a:effectLst>
              </a:rPr>
              <a:t>Роптать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97119" y="2847392"/>
            <a:ext cx="5931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выражать </a:t>
            </a:r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недовольство, обиду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99508" y="4005063"/>
            <a:ext cx="1903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317500">
                    <a:schemeClr val="accent1">
                      <a:satMod val="175000"/>
                      <a:alpha val="79000"/>
                    </a:schemeClr>
                  </a:glow>
                </a:effectLst>
              </a:rPr>
              <a:t>Излагать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35792" y="4725144"/>
            <a:ext cx="4231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54000">
                    <a:schemeClr val="bg1">
                      <a:alpha val="77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объяснять, изъяснять</a:t>
            </a:r>
          </a:p>
        </p:txBody>
      </p:sp>
    </p:spTree>
    <p:extLst>
      <p:ext uri="{BB962C8B-B14F-4D97-AF65-F5344CB8AC3E}">
        <p14:creationId xmlns:p14="http://schemas.microsoft.com/office/powerpoint/2010/main" val="3849411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924944"/>
            <a:ext cx="4165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79400">
                    <a:schemeClr val="bg1">
                      <a:alpha val="8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 </a:t>
            </a:r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79400">
                    <a:schemeClr val="bg1">
                      <a:alpha val="8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же, что договорено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2137211"/>
            <a:ext cx="2122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accent1">
                      <a:satMod val="175000"/>
                      <a:alpha val="79000"/>
                    </a:schemeClr>
                  </a:glow>
                </a:effectLst>
              </a:rPr>
              <a:t>Условлено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330200">
                  <a:schemeClr val="accent1">
                    <a:satMod val="175000"/>
                    <a:alpha val="79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7378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Тема12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745</TotalTime>
  <Words>103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25</cp:revision>
  <dcterms:created xsi:type="dcterms:W3CDTF">2014-09-24T14:38:02Z</dcterms:created>
  <dcterms:modified xsi:type="dcterms:W3CDTF">2015-11-08T10:44:31Z</dcterms:modified>
</cp:coreProperties>
</file>