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63" r:id="rId4"/>
    <p:sldId id="260" r:id="rId5"/>
    <p:sldId id="258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20" y="-5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9E444-C82E-4401-B4A7-8C19AB0ACBCA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27EC0-F7F2-425F-A9D2-CCC777FC39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9E444-C82E-4401-B4A7-8C19AB0ACBCA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27EC0-F7F2-425F-A9D2-CCC777FC39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9E444-C82E-4401-B4A7-8C19AB0ACBCA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27EC0-F7F2-425F-A9D2-CCC777FC39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9E444-C82E-4401-B4A7-8C19AB0ACBCA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27EC0-F7F2-425F-A9D2-CCC777FC39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9E444-C82E-4401-B4A7-8C19AB0ACBCA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27EC0-F7F2-425F-A9D2-CCC777FC39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9E444-C82E-4401-B4A7-8C19AB0ACBCA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27EC0-F7F2-425F-A9D2-CCC777FC39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9E444-C82E-4401-B4A7-8C19AB0ACBCA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27EC0-F7F2-425F-A9D2-CCC777FC39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9E444-C82E-4401-B4A7-8C19AB0ACBCA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27EC0-F7F2-425F-A9D2-CCC777FC39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9E444-C82E-4401-B4A7-8C19AB0ACBCA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27EC0-F7F2-425F-A9D2-CCC777FC39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9E444-C82E-4401-B4A7-8C19AB0ACBCA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27EC0-F7F2-425F-A9D2-CCC777FC39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9E444-C82E-4401-B4A7-8C19AB0ACBCA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27EC0-F7F2-425F-A9D2-CCC777FC39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19E444-C82E-4401-B4A7-8C19AB0ACBCA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27EC0-F7F2-425F-A9D2-CCC777FC39D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888\Desktop\гульнара\флешка\рамки\1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0"/>
            <a:ext cx="8858312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10186" cy="6170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tt-RU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Көз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</a:t>
            </a:r>
            <a:r>
              <a:rPr kumimoji="0" lang="tt-RU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Беренче кечкенәләр төркемендә 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УМК кулланып  сөйләм үстерү  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(коммуникация) буенча   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йомгаклау шөгыле.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</a:t>
            </a:r>
            <a:r>
              <a:rPr kumimoji="0" lang="tt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Тәрбияче : </a:t>
            </a:r>
            <a:r>
              <a:rPr kumimoji="0" lang="tt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Сөләйманова Лилия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        Наҗәт кызы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tt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t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tt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Түбән Кама. 2014       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J:\осень\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J:\осень\article16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42852"/>
            <a:ext cx="6143668" cy="6572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planetadetstva.net/wp-content/uploads/2014/05/Konspekt-NOD-Zolotaja-osen-po-formirovaniju-celostnoj-kartiny-mira-i-rasshireniju-krugozora-u-detej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0"/>
            <a:ext cx="7286676" cy="6643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888\Desktop\0_2bfad_7febd98b_L(1)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501121" cy="62151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36</Words>
  <Application>Microsoft Office PowerPoint</Application>
  <PresentationFormat>Экран (4:3)</PresentationFormat>
  <Paragraphs>15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888</dc:creator>
  <cp:lastModifiedBy>888</cp:lastModifiedBy>
  <cp:revision>3</cp:revision>
  <dcterms:created xsi:type="dcterms:W3CDTF">2014-11-17T18:34:07Z</dcterms:created>
  <dcterms:modified xsi:type="dcterms:W3CDTF">2015-11-11T16:18:36Z</dcterms:modified>
</cp:coreProperties>
</file>