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1D"/>
    <a:srgbClr val="F541D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AEFFF-346F-42DA-9E17-9386BBD4C3E1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DA66-FD66-43BB-8EB9-3AEEF7ED5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AEFFF-346F-42DA-9E17-9386BBD4C3E1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DA66-FD66-43BB-8EB9-3AEEF7ED5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AEFFF-346F-42DA-9E17-9386BBD4C3E1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DA66-FD66-43BB-8EB9-3AEEF7ED5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AEFFF-346F-42DA-9E17-9386BBD4C3E1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DA66-FD66-43BB-8EB9-3AEEF7ED5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AEFFF-346F-42DA-9E17-9386BBD4C3E1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DA66-FD66-43BB-8EB9-3AEEF7ED5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AEFFF-346F-42DA-9E17-9386BBD4C3E1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DA66-FD66-43BB-8EB9-3AEEF7ED5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AEFFF-346F-42DA-9E17-9386BBD4C3E1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DA66-FD66-43BB-8EB9-3AEEF7ED5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AEFFF-346F-42DA-9E17-9386BBD4C3E1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DA66-FD66-43BB-8EB9-3AEEF7ED5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AEFFF-346F-42DA-9E17-9386BBD4C3E1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DA66-FD66-43BB-8EB9-3AEEF7ED5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AEFFF-346F-42DA-9E17-9386BBD4C3E1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DA66-FD66-43BB-8EB9-3AEEF7ED5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AEFFF-346F-42DA-9E17-9386BBD4C3E1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DA66-FD66-43BB-8EB9-3AEEF7ED5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AEFFF-346F-42DA-9E17-9386BBD4C3E1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CDA66-FD66-43BB-8EB9-3AEEF7ED5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357158" y="1124744"/>
            <a:ext cx="8358246" cy="4575414"/>
            <a:chOff x="1115616" y="1509713"/>
            <a:chExt cx="7165477" cy="440624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1509713"/>
              <a:ext cx="7165477" cy="33492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1" algn="ctr">
                <a:defRPr/>
              </a:pPr>
              <a:r>
                <a:rPr lang="ru-RU" sz="3200" b="1" i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ИСПОЛЬЗОВАНИЕ ИГРОВЫХ ПРИЕМОВ, НАПРАВЛЕННЫХ НА ФОРМИРОВАНИЕ И РАЗВИТИЕ ГРАФО-МОТОРНЫХ НАВЫКОВ У ДЕТЕЙ С ОНР В ПРОЦЕССЕ КОРРЕКЦИОННОЙ РАБОТЫ</a:t>
              </a:r>
            </a:p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556067" y="5115685"/>
              <a:ext cx="4086117" cy="8002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400" i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Воспитатель по ИЗО: </a:t>
              </a:r>
              <a:r>
                <a:rPr lang="ru-RU" sz="2400" i="1" dirty="0" err="1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Аганесова</a:t>
              </a:r>
              <a:r>
                <a:rPr lang="ru-RU" sz="2400" i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Е.В.</a:t>
              </a:r>
              <a:endParaRPr lang="ru-RU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688632"/>
          </a:xfrm>
        </p:spPr>
        <p:txBody>
          <a:bodyPr>
            <a:normAutofit fontScale="90000"/>
          </a:bodyPr>
          <a:lstStyle/>
          <a:p>
            <a:r>
              <a:rPr lang="ru-RU" sz="3100" i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Истоки способностей и дарований</a:t>
            </a:r>
            <a:br>
              <a:rPr lang="ru-RU" sz="3100" i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r>
              <a:rPr lang="ru-RU" sz="3100" i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детей - на кончиках их пальцев.</a:t>
            </a:r>
            <a:br>
              <a:rPr lang="ru-RU" sz="3100" i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r>
              <a:rPr lang="ru-RU" sz="3100" i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Чем больше уверенности в движениях</a:t>
            </a:r>
            <a:br>
              <a:rPr lang="ru-RU" sz="3100" i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r>
              <a:rPr lang="ru-RU" sz="3100" i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детской руки, тем тоньше       </a:t>
            </a:r>
            <a:br>
              <a:rPr lang="ru-RU" sz="3100" i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r>
              <a:rPr lang="ru-RU" sz="3100" i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взаимодействие       руки с орудием    </a:t>
            </a:r>
            <a:br>
              <a:rPr lang="ru-RU" sz="3100" i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r>
              <a:rPr lang="ru-RU" sz="3100" i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труда, сложнее движения,</a:t>
            </a:r>
            <a:br>
              <a:rPr lang="ru-RU" sz="3100" i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r>
              <a:rPr lang="ru-RU" sz="3100" i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ярче творческая стихия детского    </a:t>
            </a:r>
            <a:br>
              <a:rPr lang="ru-RU" sz="3100" i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r>
              <a:rPr lang="ru-RU" sz="3100" i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разума.</a:t>
            </a:r>
            <a:br>
              <a:rPr lang="ru-RU" sz="3100" i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r>
              <a:rPr lang="ru-RU" sz="3100" i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А чем больше мастерства в детской    </a:t>
            </a:r>
            <a:br>
              <a:rPr lang="ru-RU" sz="3100" i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r>
              <a:rPr lang="ru-RU" sz="3100" i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руке, тем ребенок умнее...</a:t>
            </a:r>
            <a:r>
              <a:rPr lang="ru-RU" sz="3100" i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/>
            </a:r>
            <a:br>
              <a:rPr lang="ru-RU" sz="3100" i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r>
              <a:rPr lang="ru-RU" sz="3100" i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                      </a:t>
            </a:r>
            <a:br>
              <a:rPr lang="ru-RU" sz="3100" i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r>
              <a:rPr lang="ru-RU" sz="3100" i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                                    В.А. Сухомлинский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B01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«Правила игры» для взрослых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Найти время для того, чтобы взрослый мог играть с ребенком или наладить игру детей между собой.</a:t>
            </a:r>
          </a:p>
          <a:p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Ребенок не должен подозревать, что дело вовсе не в игре, а в её «обучающем эффекте».</a:t>
            </a:r>
          </a:p>
          <a:p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НОД должна быть добровольной, а результаты можно обсуждать лишь с точки зрения чисто спортивных удач и неудач.</a:t>
            </a:r>
          </a:p>
          <a:p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Рисунки для «обучающих» игр увеличиваются до размера листа писчей бумаги (можно и больше).</a:t>
            </a:r>
          </a:p>
          <a:p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Играющие вооружены карандашами разного цвета; оставляемые карандашами следы - неоспоримый документ хода соревнований.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Игра «Трудная дорога»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1124744"/>
            <a:ext cx="3503682" cy="4597971"/>
          </a:xfrm>
          <a:prstGeom prst="round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1124744"/>
            <a:ext cx="3528392" cy="4608512"/>
          </a:xfrm>
          <a:prstGeom prst="round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Игра «Вдоль по речке»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1196752"/>
            <a:ext cx="5472607" cy="5112568"/>
          </a:xfrm>
          <a:prstGeom prst="round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i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Игра «Молния»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340768"/>
            <a:ext cx="3528392" cy="4464496"/>
          </a:xfrm>
          <a:prstGeom prst="round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29700" y="1366214"/>
            <a:ext cx="3542700" cy="4511058"/>
          </a:xfrm>
          <a:prstGeom prst="round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Игра «Чудовище на острове»</a:t>
            </a:r>
            <a:br>
              <a:rPr lang="ru-RU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i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6" y="1124744"/>
            <a:ext cx="5472608" cy="5001419"/>
          </a:xfrm>
          <a:prstGeom prst="round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9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141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Истоки способностей и дарований       детей - на кончиках их пальцев.       Чем больше уверенности в движениях       детской руки, тем тоньше              взаимодействие       руки с орудием           труда, сложнее движения,       ярче творческая стихия детского           разума.       А чем больше мастерства в детской           руке, тем ребенок умнее...                                                                            В.А. Сухомлинский  </vt:lpstr>
      <vt:lpstr>«Правила игры» для взрослых </vt:lpstr>
      <vt:lpstr>Игра «Трудная дорога» </vt:lpstr>
      <vt:lpstr>Игра «Вдоль по речке» </vt:lpstr>
      <vt:lpstr>  Игра «Молния»  </vt:lpstr>
      <vt:lpstr>Игра «Чудовище на острове»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Люся</cp:lastModifiedBy>
  <cp:revision>15</cp:revision>
  <dcterms:created xsi:type="dcterms:W3CDTF">2014-06-29T16:51:44Z</dcterms:created>
  <dcterms:modified xsi:type="dcterms:W3CDTF">2015-11-11T09:28:59Z</dcterms:modified>
</cp:coreProperties>
</file>