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64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6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F5596-4A82-432F-85ED-8FF6E25FE776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A20B3B-BE43-4062-9F2A-FAAAC20E5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BDBA4D-F978-4FB8-A05D-7E35DAC3C1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6A74B-386B-47E6-B08F-8A4622BA4B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F6AD1-3471-4DC0-B783-8DD7D1E29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F826F-9112-41A4-A476-0505743EDF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F53AD-97BB-43F8-83FF-2B7752A354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3BD87-0775-4FA9-853D-D6EE71E764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25C78-90F5-4D33-B206-EF5002C6CE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F768D-BA3D-49F5-9B58-A0766E3D6C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9B08C-A05C-4089-8725-7FD73734F3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8832E-325F-460B-9334-0F8E9CAD7B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297963-A055-4A54-AA5F-C8C0582CA3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774C40-ED1C-416A-A8C3-4F14CF0735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BD3A1-E6DD-4DE6-82F6-80501BAFF6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36C8-B840-42B6-AEB4-3640A486FEAE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2CE0-ACBC-4283-AD44-5716DF930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B290-A71B-41FE-88A7-601CF1150B78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2ADC-06A4-4C32-B825-A56B332BC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D480-09DA-46B5-A0B1-E4E042AB63DB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4739-12B3-49C0-8809-5EF76C143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5869-1259-4B19-827F-BE52E797DD1F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D09D9-966B-40A4-A9CD-D7D08F186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9C3F-6910-458B-BE6E-BE7FF96079CC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8498-CCF3-445B-9D64-29DC85A3B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B994-5D5E-49E3-9545-2E282A1E2200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4098-C30A-4A73-BA9C-84EC28612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FC53-1559-4105-B3A9-B8E3F6E8A6CC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4635-F72C-4B94-9745-CA561F375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8E65-78E2-49DD-B545-51ECF8126714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2325-F9AB-48E1-BB2B-B9DCCDDF0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E268-5219-430B-9B9D-D441FECA7D5D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13E1-99F7-4ABB-8C59-D7C0F33CB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F855-FC45-42B3-8C7D-474BA287F8E8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D3A5-A056-4D71-9686-6DDAD8C72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1B82-177F-4732-8A9B-B7293373A880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FFED-70D2-4569-84A1-D2F59B96A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40E283-246A-4A5D-AF4E-D6F2020819BE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FC39E-125A-4643-883D-FD8CE341A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350" y="-1539875"/>
            <a:ext cx="6327775" cy="3313113"/>
          </a:xfrm>
        </p:spPr>
        <p:txBody>
          <a:bodyPr/>
          <a:lstStyle/>
          <a:p>
            <a:pPr algn="ctr" eaLnBrk="1" hangingPunct="1"/>
            <a:r>
              <a:rPr lang="ru-RU" sz="9600" b="1" smtClean="0">
                <a:solidFill>
                  <a:schemeClr val="tx1"/>
                </a:solidFill>
              </a:rPr>
              <a:t>Овощи</a:t>
            </a:r>
          </a:p>
        </p:txBody>
      </p:sp>
      <p:pic>
        <p:nvPicPr>
          <p:cNvPr id="14339" name="Picture 2" descr="http://bazaovoshey.ru/content/category/23/vegetables_orig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213100"/>
            <a:ext cx="67341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9"/>
          <p:cNvSpPr>
            <a:spLocks noGrp="1"/>
          </p:cNvSpPr>
          <p:nvPr>
            <p:ph type="ctrTitle" idx="4294967295"/>
          </p:nvPr>
        </p:nvSpPr>
        <p:spPr bwMode="auto">
          <a:xfrm>
            <a:off x="685800" y="1773238"/>
            <a:ext cx="7772400" cy="1295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cap="none" smtClean="0">
                <a:effectLst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9750" y="1554163"/>
            <a:ext cx="8280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Уродилась я на славу,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Голова бела, кудрява.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Кто любит щи -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Меня в них ищи.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1\Desktop\1312788167_kapu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97200"/>
            <a:ext cx="42481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i?id=ee39c4a0ddfda0338d2f63f28172aaa2&amp;n=33&amp;h=190&amp;w=2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04813"/>
            <a:ext cx="43211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68313" y="739775"/>
            <a:ext cx="82073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Как на нашей грядке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Выросли загадки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Сочные да крупные,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Вот такие круглые.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Летом зеленеют,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К осени краснеют.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?id=7859a3bf2887e045a583adae645f527b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3960813" cy="2879725"/>
          </a:xfrm>
          <a:prstGeom prst="rect">
            <a:avLst/>
          </a:prstGeom>
          <a:noFill/>
        </p:spPr>
      </p:pic>
      <p:pic>
        <p:nvPicPr>
          <p:cNvPr id="40966" name="Picture 6" descr="i?id=0bcbbdbc21ee998ffbffd97daa42b862&amp;n=33&amp;h=190&amp;w=2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08050"/>
            <a:ext cx="4103688" cy="396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5288" y="1196975"/>
            <a:ext cx="76327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Сидит дед во сто шуб одет,</a:t>
            </a:r>
            <a:br>
              <a:rPr lang="ru-RU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Кто его раздевает,</a:t>
            </a:r>
            <a:br>
              <a:rPr lang="ru-RU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Тот слезы проливает.</a:t>
            </a:r>
            <a:r>
              <a:rPr lang="ru-RU" sz="18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i022.radikal.ru/0806/e6/1e7f16c7b43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85938"/>
            <a:ext cx="29686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1\Desktop\л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857250"/>
            <a:ext cx="4286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5288" y="0"/>
            <a:ext cx="82804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За кудрявый хохолок</a:t>
            </a:r>
            <a:br>
              <a:rPr lang="ru-RU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Лису из норки поволок.</a:t>
            </a:r>
            <a:br>
              <a:rPr lang="ru-RU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На ощупь - очень гладкая,</a:t>
            </a:r>
            <a:br>
              <a:rPr lang="ru-RU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На вкус - как сахар сладкая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3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06388"/>
            <a:ext cx="6408738" cy="640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55650" y="182563"/>
            <a:ext cx="756126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Она прячется от солнца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Под кустом в глубокой норке,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Бурая – не мишка,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В норке - но не мышка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i?id=001e6c5f0643f756e52c009bf39de304&amp;n=33&amp;h=190&amp;w=3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41438"/>
            <a:ext cx="6265862" cy="467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0825" y="1514475"/>
            <a:ext cx="86423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Я длинный и зеленый, вкусен я соленый,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Вкусен и сырой. Кто же я такой?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1\Desktop\ogurec_parnikovy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2000250"/>
            <a:ext cx="34448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404813"/>
            <a:ext cx="4464050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105</Words>
  <Application>Microsoft Office PowerPoint</Application>
  <PresentationFormat>Экран (4:3)</PresentationFormat>
  <Paragraphs>21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Загадки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вокруг нас</dc:title>
  <dc:creator>1</dc:creator>
  <cp:lastModifiedBy>Оксана</cp:lastModifiedBy>
  <cp:revision>8</cp:revision>
  <dcterms:created xsi:type="dcterms:W3CDTF">2011-10-19T06:11:47Z</dcterms:created>
  <dcterms:modified xsi:type="dcterms:W3CDTF">2015-10-28T17:12:28Z</dcterms:modified>
</cp:coreProperties>
</file>