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56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6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3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9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5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3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4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4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8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7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7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2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3B64-971E-4468-8777-D9604C63F4CF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3B68-FBC4-4A59-8AF6-ADC24B1EA0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96136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sz="2000" i="1" dirty="0" smtClean="0"/>
              <a:t>для средней группы детского сада</a:t>
            </a:r>
            <a:br>
              <a:rPr lang="ru-RU" sz="2000" i="1" dirty="0" smtClean="0"/>
            </a:br>
            <a:r>
              <a:rPr lang="ru-RU" dirty="0" smtClean="0"/>
              <a:t>«Когда это бывает</a:t>
            </a:r>
            <a:r>
              <a:rPr lang="en-US" dirty="0" smtClean="0"/>
              <a:t>?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2000" dirty="0" smtClean="0"/>
              <a:t>(</a:t>
            </a:r>
            <a:r>
              <a:rPr lang="ru-RU" sz="2000" i="1" dirty="0" smtClean="0"/>
              <a:t>на закрепление примет времен года)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sz="2000" dirty="0" smtClean="0"/>
              <a:t>Составила воспитатель</a:t>
            </a:r>
            <a:r>
              <a:rPr lang="en-US" sz="2000" dirty="0" smtClean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                                                             высшей квалификационной категории</a:t>
            </a:r>
            <a:br>
              <a:rPr lang="ru-RU" sz="2000" dirty="0" smtClean="0"/>
            </a:br>
            <a:r>
              <a:rPr lang="ru-RU" sz="2000" dirty="0" smtClean="0"/>
              <a:t>                                       Чикал Тамара Олеговна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0" y="5157192"/>
            <a:ext cx="1427266" cy="9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5" y="176421"/>
            <a:ext cx="1310399" cy="13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06" y="392445"/>
            <a:ext cx="1278518" cy="109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670933" cy="10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32" y="5445224"/>
            <a:ext cx="3600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360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90" y="2060848"/>
            <a:ext cx="688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3138"/>
            <a:ext cx="688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98" y="3678832"/>
            <a:ext cx="5857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6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39" y="4586468"/>
            <a:ext cx="208823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ttonkoglas.ucoz.ru/1/osen-rabota_v_sad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266429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lib.convdocs.org/pars_docs/refs/55/54183/54183_html_m5ad6d0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8" y="4286633"/>
            <a:ext cx="2016223" cy="18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62" y="510680"/>
            <a:ext cx="1706412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http://dutsadok.com.ua/clipart/ljudi/75201-Royalty-Frint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59" y="2780928"/>
            <a:ext cx="1097180" cy="15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.scoop.it/uqUw_9-X2g1A915G4w83Gjl72eJkfbmt4t8yenImKBVvK0kTmF0xjctABnaLJIm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08" y="510680"/>
            <a:ext cx="1368152" cy="14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0" y="2833687"/>
            <a:ext cx="360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685" y="260649"/>
            <a:ext cx="360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67" y="5517232"/>
            <a:ext cx="360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3603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51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5"/>
            <a:ext cx="25202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qiqru.org/media/npict/1101/original/best_hd_wallpapers_pack_10_87200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69" y="876896"/>
            <a:ext cx="1760104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ak.znate.ru/pars_docs/refs/100/99745/99745_html_2c28b1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34433"/>
            <a:ext cx="1944216" cy="16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humbs.dreamstime.com/z/%D0%BF%D0%B5%D1%87%D0%BD%D0%B0%D1%8F-%D1%82%D1%80%D1%83%D0%B1%D0%B0-claus-%D1%81%D0%BF%D1%83%D1%81%D0%BA%D0%B0%D0%B5%D1%82-santa-17187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50118"/>
            <a:ext cx="18002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dutsadok.com.ua/clipart/ljudi/75201-Royalty-Frint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36912"/>
            <a:ext cx="1097180" cy="15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19" y="721220"/>
            <a:ext cx="581991" cy="65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82" y="3427209"/>
            <a:ext cx="5857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60648"/>
            <a:ext cx="5857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5087"/>
            <a:ext cx="5857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01" y="5373216"/>
            <a:ext cx="5857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61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medhelplus.ru/gipertoniya/wp-content/uploads/2015/08/43867-mat-i-macheha-pri-giperto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1807"/>
            <a:ext cx="2049016" cy="177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img3.proshkolu.ru/content/media/pic/std/3000000/2584000/2583570-e5064658478c42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1" y="4544253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19" y="4329100"/>
            <a:ext cx="216024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fotohomka.ru/images/Dec/23/35612733fb2a557a533f095df5d9f522/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1" y="671670"/>
            <a:ext cx="18002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dutsadok.com.ua/clipart/ljudi/75201-Royalty-Frint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97" y="2492896"/>
            <a:ext cx="1097180" cy="15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grafamania.net/uploads/posts/2012-06/1339042072_spring-leaves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80" y="4509120"/>
            <a:ext cx="13565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www.xn----7sbhjcobcodhni7b2ah.com/files/topic1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42" y="620688"/>
            <a:ext cx="684076" cy="73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4" y="265708"/>
            <a:ext cx="688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41" y="2689233"/>
            <a:ext cx="688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41" y="6022965"/>
            <a:ext cx="688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38088"/>
            <a:ext cx="688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31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5922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cdn4.aptoide.com/imgs/3/6/8/368ecea3217029a424e275a2ae8d8e6b_screen_1024x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46" y="450918"/>
            <a:ext cx="20162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4" y="4914292"/>
            <a:ext cx="227343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40" y="4365104"/>
            <a:ext cx="2088232" cy="133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dutsadok.com.ua/clipart/ljudi/75201-Royalty-Frint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97" y="2492896"/>
            <a:ext cx="1097180" cy="15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2318"/>
            <a:ext cx="6953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3" y="260648"/>
            <a:ext cx="6953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52" y="5505475"/>
            <a:ext cx="6953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34" y="1052736"/>
            <a:ext cx="6953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http://img1.liveinternet.ru/images/attach/c/2/64/176/64176258_1284821417_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05" y="3838515"/>
            <a:ext cx="576064" cy="8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http://img1.liveinternet.ru/images/attach/c/2/64/176/64176258_1284821417_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576064" cy="84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28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Дидактическая игра для средней группы детского сада «Когда это бывает?» (на закрепление примет времен года)                    Составила воспитатель:                                                                 высшей квалификационной категории                                        Чикал Тамара Олеговна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11</cp:revision>
  <dcterms:created xsi:type="dcterms:W3CDTF">2015-11-07T16:13:11Z</dcterms:created>
  <dcterms:modified xsi:type="dcterms:W3CDTF">2015-11-07T18:07:00Z</dcterms:modified>
</cp:coreProperties>
</file>