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7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26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35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8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6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04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74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50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00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7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24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90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4771" y="738140"/>
            <a:ext cx="7197726" cy="2421464"/>
          </a:xfrm>
        </p:spPr>
        <p:txBody>
          <a:bodyPr>
            <a:normAutofit/>
          </a:bodyPr>
          <a:lstStyle/>
          <a:p>
            <a:r>
              <a:rPr lang="ru-RU" dirty="0" smtClean="0"/>
              <a:t>Сенсорное развитие дошкольников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12526" y="3892984"/>
            <a:ext cx="3965864" cy="14063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Работу выполнила </a:t>
            </a:r>
          </a:p>
          <a:p>
            <a:r>
              <a:rPr lang="ru-RU" dirty="0" smtClean="0"/>
              <a:t>Воспитатель 3 группы </a:t>
            </a:r>
          </a:p>
          <a:p>
            <a:r>
              <a:rPr lang="ru-RU" dirty="0" err="1" smtClean="0"/>
              <a:t>Гкуз</a:t>
            </a:r>
            <a:r>
              <a:rPr lang="ru-RU" dirty="0" smtClean="0"/>
              <a:t> </a:t>
            </a:r>
            <a:r>
              <a:rPr lang="ru-RU" dirty="0" err="1"/>
              <a:t>пндр</a:t>
            </a:r>
            <a:r>
              <a:rPr lang="ru-RU" dirty="0"/>
              <a:t> №</a:t>
            </a:r>
            <a:r>
              <a:rPr lang="ru-RU" dirty="0" smtClean="0"/>
              <a:t>9 </a:t>
            </a:r>
          </a:p>
          <a:p>
            <a:r>
              <a:rPr lang="ru-RU" dirty="0" smtClean="0"/>
              <a:t>Торопова Ю.Р.</a:t>
            </a:r>
          </a:p>
        </p:txBody>
      </p:sp>
    </p:spTree>
    <p:extLst>
      <p:ext uri="{BB962C8B-B14F-4D97-AF65-F5344CB8AC3E}">
        <p14:creationId xmlns:p14="http://schemas.microsoft.com/office/powerpoint/2010/main" val="1224608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Сенсорное воспитание означает совершенствование, развитие у детей сенсорных процессов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2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591" y="16951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Спасибо за внимание!</a:t>
            </a:r>
            <a:endParaRPr lang="ru-RU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146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Сенсомоторные </a:t>
            </a:r>
            <a:r>
              <a:rPr lang="ru-RU" dirty="0" err="1" smtClean="0"/>
              <a:t>предэталоны</a:t>
            </a:r>
            <a:endParaRPr lang="ru-RU" dirty="0"/>
          </a:p>
        </p:txBody>
      </p:sp>
      <p:pic>
        <p:nvPicPr>
          <p:cNvPr id="6146" name="Picture 2" descr="http://www.neopod.ru/images/products/large/0/play_balls_1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1" y="2421082"/>
            <a:ext cx="4347478" cy="261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valleygreennaturals.com/wp-content/uploads/2011/08/GreenGrass-w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048" y="3138054"/>
            <a:ext cx="4953280" cy="142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990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Обобщенные эталоны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Цвет</a:t>
            </a:r>
          </a:p>
          <a:p>
            <a:r>
              <a:rPr lang="ru-RU" sz="3200" dirty="0" smtClean="0"/>
              <a:t>Форма </a:t>
            </a:r>
          </a:p>
          <a:p>
            <a:r>
              <a:rPr lang="ru-RU" sz="3200" dirty="0" smtClean="0"/>
              <a:t>Размер</a:t>
            </a:r>
            <a:endParaRPr lang="ru-RU" sz="3200" dirty="0"/>
          </a:p>
        </p:txBody>
      </p:sp>
      <p:pic>
        <p:nvPicPr>
          <p:cNvPr id="5122" name="Picture 2" descr="http://www.polyvore.com/cgi/img-thing?.out=jpg&amp;size=l&amp;tid=5169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1393176"/>
            <a:ext cx="5216236" cy="521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481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Хватательные движения к форме предмета</a:t>
            </a:r>
            <a:endParaRPr lang="ru-RU" dirty="0"/>
          </a:p>
        </p:txBody>
      </p:sp>
      <p:pic>
        <p:nvPicPr>
          <p:cNvPr id="2052" name="Picture 4" descr="http://www.surgut-kpc.ru/files/r7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74" y="1690688"/>
            <a:ext cx="2830802" cy="28308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18709" y="1891145"/>
            <a:ext cx="4504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«Маленькое», можно схватить одной рукой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077572" y="3997841"/>
            <a:ext cx="3837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«Круглое» - охватывается всей ладошкой</a:t>
            </a:r>
            <a:endParaRPr lang="ru-RU" dirty="0"/>
          </a:p>
        </p:txBody>
      </p:sp>
      <p:pic>
        <p:nvPicPr>
          <p:cNvPr id="1030" name="Picture 6" descr="http://kienthucgiadinh.com.vn/data/article/mainimages/saveimages/36293-54518c94f7f2708d0fb3904983d3ab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490" y="2862131"/>
            <a:ext cx="3564082" cy="3564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725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Хватательные движения к форме предмета</a:t>
            </a:r>
          </a:p>
        </p:txBody>
      </p:sp>
      <p:pic>
        <p:nvPicPr>
          <p:cNvPr id="4" name="Picture 2" descr="http://www.uyirvani.com/forums/uploads/gallery/album_223/med_gallery_157171_223_6722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92269"/>
            <a:ext cx="4894696" cy="30591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us.123rf.com/400wm/400/400/jackf/jackf1104/jackf110400152/9248865-happy-baby-plays-with-toy-blocks-over-white-backg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408" y="1659444"/>
            <a:ext cx="3472092" cy="35248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61440" y="5507181"/>
            <a:ext cx="2848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«Большое» - двумя руками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56422" y="5507181"/>
            <a:ext cx="4224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«Квадратное» - берется пальцами, </a:t>
            </a:r>
          </a:p>
          <a:p>
            <a:pPr algn="ctr"/>
            <a:r>
              <a:rPr lang="ru-RU" dirty="0" smtClean="0"/>
              <a:t>обхватывающими предмет с двух сторон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794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Знакомство с цветами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 2-3 году жизни задачи сенсорного воспитания усложняются. Знакомство с цветами спектра</a:t>
            </a:r>
          </a:p>
        </p:txBody>
      </p:sp>
      <p:pic>
        <p:nvPicPr>
          <p:cNvPr id="3074" name="Picture 2" descr="http://mami-deti.com/uploads/posts/2012-09/1346739800_4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665" y="3101975"/>
            <a:ext cx="484822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253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Знакомство с формами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018" y="2390875"/>
            <a:ext cx="2844104" cy="19661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122" y="2386558"/>
            <a:ext cx="2752505" cy="19704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5231" y="2390875"/>
            <a:ext cx="1970459" cy="197045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806" y="2386558"/>
            <a:ext cx="2320425" cy="197045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39627" y="2386557"/>
            <a:ext cx="1989900" cy="197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09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2730"/>
          </a:xfrm>
        </p:spPr>
        <p:txBody>
          <a:bodyPr/>
          <a:lstStyle/>
          <a:p>
            <a:pPr algn="ctr"/>
            <a:r>
              <a:rPr lang="ru-RU" dirty="0" smtClean="0"/>
              <a:t>Задачи сенсорного воспитания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3509" y="1825625"/>
            <a:ext cx="10515600" cy="4351338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dirty="0" smtClean="0"/>
              <a:t>Формировать общую сенсорную способность, то есть способность к использованию сенсорных эталонов (5, затем 7 цветов спектра; 5 геометрических форм; три градации величины);</a:t>
            </a:r>
          </a:p>
          <a:p>
            <a:pPr marL="514350" indent="-514350" algn="just">
              <a:buAutoNum type="arabicPeriod"/>
            </a:pPr>
            <a:endParaRPr lang="ru-RU" dirty="0" smtClean="0"/>
          </a:p>
          <a:p>
            <a:pPr marL="514350" indent="-514350" algn="just">
              <a:buAutoNum type="arabicPeriod"/>
            </a:pPr>
            <a:r>
              <a:rPr lang="ru-RU" dirty="0" smtClean="0"/>
              <a:t>Обеспечить постепенный переход от предметного восприятия и узнавания объекта к сенсорному анализу. Учить узнавать предмет, называть его, знать его назначение; части предмета и их назначение; материал из которого сделан предмет;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829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Задачи сенсорного воспитания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3. Помочь ребенку получить представления  о различных материалах и их качествах;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4. Формировать представления о простейших перцептивных действиях;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5. Развивать умение активно употреблять слова, обозначающие действия, качества и свойства;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6. Воспитывать бережное отношение к предметам, учить детей использовать предметы в соответствии с назначением и их свойствами.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36911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225</Words>
  <Application>Microsoft Office PowerPoint</Application>
  <PresentationFormat>Широкоэкранный</PresentationFormat>
  <Paragraphs>36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Сенсорное развитие дошкольников</vt:lpstr>
      <vt:lpstr>Сенсомоторные предэталоны</vt:lpstr>
      <vt:lpstr>Обобщенные эталоны</vt:lpstr>
      <vt:lpstr>Хватательные движения к форме предмета</vt:lpstr>
      <vt:lpstr>Хватательные движения к форме предмета</vt:lpstr>
      <vt:lpstr>Знакомство с цветами</vt:lpstr>
      <vt:lpstr>Знакомство с формами</vt:lpstr>
      <vt:lpstr>Задачи сенсорного воспитания</vt:lpstr>
      <vt:lpstr>Задачи сенсорного воспитания</vt:lpstr>
      <vt:lpstr>Вывод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Сенсорное развитие дошкольников</dc:title>
  <dc:creator>Кристина Торопова</dc:creator>
  <cp:lastModifiedBy>Кристина Торопова</cp:lastModifiedBy>
  <cp:revision>4</cp:revision>
  <dcterms:created xsi:type="dcterms:W3CDTF">2013-04-12T09:57:16Z</dcterms:created>
  <dcterms:modified xsi:type="dcterms:W3CDTF">2013-04-12T11:07:13Z</dcterms:modified>
</cp:coreProperties>
</file>