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homeprints.ru/wp-content/uploads/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по развитию речи для детей средней группы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«Домашние животные»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517232"/>
            <a:ext cx="3655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МАДОУ «Машенька»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Петрик Наталия Александровна</a:t>
            </a:r>
            <a:endParaRPr lang="ru-RU" dirty="0"/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34888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Лоб крутой, рога кольцом –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удалец из удальцов.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противник очень строгий,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свернёшь его с дороги: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разбору – на таран,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потому что он 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sakha.gov.ru/special/sites/default/files/story/img/2012_11/108/1288957633_93343705_1-----1288957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23511" cy="256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omeprints.ru/wp-content/uploads/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916832"/>
            <a:ext cx="5104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СПАСИБО ЗА ВНИМАНИЕ!!!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Деток поит молоком,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с детства с ней знаком.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Вовсе даже не молчит,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от радости - мычит.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виду,  правда, чуть сурова,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зовут её 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numama.ru/images/k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1700808"/>
            <a:ext cx="3368979" cy="251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980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верный человека  друг.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 множество заслуг.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цепь привязан во дворе.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Зимою сплю я в конуре.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Охочусь с другом на волков.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Пасу на пастбище коров.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Бегу по тундре вековой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упряжке, снежною зимой.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 мире лучшая служака.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я? Ты угадал  -</a:t>
            </a:r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8194" name="Picture 2" descr="http://www.numama.ru/images/sob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500460" cy="263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916832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нашем доме кто живет?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из миски пьет.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ночам мышей гоняет.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Днем на лавке отдыхает.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 никаких забот.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Ну, конечно, это...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irius34.ru/images/1052970__looking-wallpapers-cat-edubuntu-background-wallaper-xubuntu-performance-iphone-might-boost-minimal-knowledge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383945" cy="24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opennov.ru/files/news/9a91a40deffe6a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301650" cy="257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844824"/>
            <a:ext cx="3798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 похлёбку из корытца,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Хрюкать громко не боится.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рыльце-пяточок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Хвостик завитой крючок,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спине её щетинка,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знают это…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988840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большая грива,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Ушки и копытца.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Прокачу того игриво,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не побоится.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Моя шёрстка гладка,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же я?...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listofimages.com/wallpapers/2013/01/horse-running-paddock-mane-tail-animals-600x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3960440" cy="25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844824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бородка, шерсть и ножки,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Ушки, хвост, а также рожки.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Хоть я блею, не пою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тебе даю.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такая егоза!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бодаюсь, я  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2ch.pm/moba/src/2821137/1445117439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212166" cy="289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98884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сарае, в клетке он живёт,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Морковку сладкую грызёт.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 и острые же  зубки,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всегда в пушистой шубке,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Лопоухий, хвост как нолик.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узнали это…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lone1world.files.wordpress.com/2012/06/a-group-of-beautiful-natural-landscape-photography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935040" cy="266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6/92/540/92540039_zhivotnuy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2060848"/>
            <a:ext cx="3006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иду, когда хочу,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стою, когда хочу,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''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иа-иа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'' кричу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копытцами стучу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static.cosmiq.de/data/question/de/a56/cf/a56cf968876611f2d8222a2055d5c447_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3150302" cy="296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2015-11-04T08:11:19Z</dcterms:created>
  <dcterms:modified xsi:type="dcterms:W3CDTF">2015-11-05T12:00:20Z</dcterms:modified>
</cp:coreProperties>
</file>