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8647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0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855" y="1122363"/>
            <a:ext cx="838501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091" y="3602038"/>
            <a:ext cx="73985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9445" y="365125"/>
            <a:ext cx="21270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8200" y="365125"/>
            <a:ext cx="625793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8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4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63" y="1709740"/>
            <a:ext cx="85083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63" y="4589465"/>
            <a:ext cx="85083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200" y="1825625"/>
            <a:ext cx="41925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017" y="1825625"/>
            <a:ext cx="419250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7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85" y="365127"/>
            <a:ext cx="85083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486" y="1681163"/>
            <a:ext cx="4173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486" y="2505075"/>
            <a:ext cx="41732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018" y="1681163"/>
            <a:ext cx="41937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4018" y="2505075"/>
            <a:ext cx="419379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9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4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85" y="457200"/>
            <a:ext cx="31816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793" y="987427"/>
            <a:ext cx="499401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5" y="2057400"/>
            <a:ext cx="31816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0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85" y="457200"/>
            <a:ext cx="31816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93793" y="987427"/>
            <a:ext cx="499401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485" y="2057400"/>
            <a:ext cx="31816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8200" y="365127"/>
            <a:ext cx="8508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8200" y="1825625"/>
            <a:ext cx="85083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200" y="6356352"/>
            <a:ext cx="221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2748-07B4-4D5A-9A27-C9E82387312C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7690" y="6356352"/>
            <a:ext cx="33293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962" y="6356352"/>
            <a:ext cx="2219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DFBE-FA07-4CBF-A888-A79EE7A60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2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4725" cy="739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33245" y="2364185"/>
            <a:ext cx="6581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ЗДОРОВЬЕСБЕРЕГАЮЩИЕ ТЕХНОЛОГИИ, ПРИМЕНЯЕМЫЕ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В ЛОГОПЕДИЧНСКОЙ ГРУППЕ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Batang" panose="02030600000101010101" pitchFamily="18" charset="-127"/>
              </a:rPr>
              <a:t>ДЕТСКОГО САД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989" y="1091146"/>
            <a:ext cx="3145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ГОСУДАРСТВЕННОЕ БЮДЖЕТНОЕ ДОШКОЛЬНОЕ</a:t>
            </a:r>
          </a:p>
          <a:p>
            <a:pPr algn="ctr"/>
            <a:r>
              <a:rPr lang="ru-RU" sz="1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ОБРАЗОВАТЕЛЬНОЕ УЧРЕЖДЕНИЕ  ДЕТСКИЙ САД №4</a:t>
            </a:r>
          </a:p>
          <a:p>
            <a:pPr algn="ctr"/>
            <a:r>
              <a:rPr lang="ru-RU" sz="1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КОМБИНИРОВАННОГО ВИДА  </a:t>
            </a:r>
          </a:p>
          <a:p>
            <a:pPr algn="ctr"/>
            <a:r>
              <a:rPr lang="ru-RU" sz="10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ПУШКИНСКОГО  РАЙОНА  САНКТ-ПЕТЕРБУРГА</a:t>
            </a:r>
            <a:endParaRPr lang="ru-RU" sz="10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498" y="4421577"/>
            <a:ext cx="34419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200" b="1" dirty="0" smtClean="0">
                <a:ln/>
                <a:solidFill>
                  <a:schemeClr val="accent4"/>
                </a:solidFill>
              </a:rPr>
              <a:t>Материал подготовила учитель-логопед</a:t>
            </a:r>
          </a:p>
          <a:p>
            <a:pPr algn="ctr"/>
            <a:r>
              <a:rPr lang="ru-RU" sz="1200" b="1" i="1" dirty="0" smtClean="0">
                <a:ln/>
                <a:solidFill>
                  <a:schemeClr val="accent4"/>
                </a:solidFill>
              </a:rPr>
              <a:t>Петрунина Анастасия Викторовна </a:t>
            </a:r>
          </a:p>
          <a:p>
            <a:endParaRPr lang="ru-RU" sz="1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794166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2015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1566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64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16835" y="429371"/>
            <a:ext cx="89452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Технологии, применяемые  в саду</a:t>
            </a: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5913" indent="-228600">
              <a:buAutoNum type="arabicPeriod"/>
            </a:pPr>
            <a:r>
              <a:rPr lang="ru-RU" sz="1200" dirty="0" err="1" smtClean="0">
                <a:latin typeface="Comic Sans MS" panose="030F0702030302020204" pitchFamily="66" charset="0"/>
              </a:rPr>
              <a:t>Здоровьесберегающие</a:t>
            </a:r>
            <a:r>
              <a:rPr lang="ru-RU" sz="1200" dirty="0" smtClean="0">
                <a:latin typeface="Comic Sans MS" panose="030F0702030302020204" pitchFamily="66" charset="0"/>
              </a:rPr>
              <a:t> образовательные технологии </a:t>
            </a:r>
          </a:p>
          <a:p>
            <a:pPr marL="315913" indent="-228600">
              <a:buAutoNum type="arabicPeriod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/>
            <a:r>
              <a:rPr lang="ru-RU" sz="1200" dirty="0" smtClean="0">
                <a:latin typeface="Comic Sans MS" panose="030F0702030302020204" pitchFamily="66" charset="0"/>
              </a:rPr>
              <a:t>2. Технология развивающего  обучения</a:t>
            </a:r>
          </a:p>
          <a:p>
            <a:pPr marL="87313"/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Метод проектов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Развитие исследовательских умений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Технология  проблемного   обучения  в детском саду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ТРИЗ (теория решения изобретательских задач) 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Технология </a:t>
            </a:r>
            <a:r>
              <a:rPr lang="ru-RU" sz="1200" dirty="0" err="1" smtClean="0">
                <a:latin typeface="Comic Sans MS" panose="030F0702030302020204" pitchFamily="66" charset="0"/>
              </a:rPr>
              <a:t>разноуровнего</a:t>
            </a:r>
            <a:r>
              <a:rPr lang="ru-RU" sz="1200" dirty="0" smtClean="0">
                <a:latin typeface="Comic Sans MS" panose="030F0702030302020204" pitchFamily="66" charset="0"/>
              </a:rPr>
              <a:t>  обучения 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Технология  коллективного  способа  обучения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Интерактивные технология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Игровая технология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Технология интегрированного  занятия 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Нетрадиционные техники рисования</a:t>
            </a:r>
          </a:p>
          <a:p>
            <a:pPr marL="87313">
              <a:buAutoNum type="arabicPeriod" startAt="3"/>
            </a:pPr>
            <a:endParaRPr lang="ru-RU" sz="1200" dirty="0" smtClean="0">
              <a:latin typeface="Comic Sans MS" panose="030F0702030302020204" pitchFamily="66" charset="0"/>
            </a:endParaRPr>
          </a:p>
          <a:p>
            <a:pPr marL="87313">
              <a:buAutoNum type="arabicPeriod" startAt="3"/>
            </a:pPr>
            <a:r>
              <a:rPr lang="ru-RU" sz="1200" dirty="0" smtClean="0">
                <a:latin typeface="Comic Sans MS" panose="030F0702030302020204" pitchFamily="66" charset="0"/>
              </a:rPr>
              <a:t> Педагогическая  </a:t>
            </a:r>
            <a:r>
              <a:rPr lang="ru-RU" sz="1200" dirty="0">
                <a:latin typeface="Comic Sans MS" panose="030F0702030302020204" pitchFamily="66" charset="0"/>
              </a:rPr>
              <a:t>технология  развития эмоциональной отзывчивости к музыке в процессе её слушания</a:t>
            </a:r>
            <a:r>
              <a:rPr lang="ru-RU" sz="1200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AutoNum type="arabicPeriod" startAt="3"/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 startAt="3"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96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64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98211" y="760615"/>
            <a:ext cx="169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технологий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124" y="1547150"/>
            <a:ext cx="7760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Comic Sans MS" panose="030F0702030302020204" pitchFamily="66" charset="0"/>
              </a:rPr>
              <a:t>Медико-</a:t>
            </a:r>
            <a:r>
              <a:rPr lang="ru-RU" sz="1200" b="1" i="1" dirty="0" err="1">
                <a:latin typeface="Comic Sans MS" panose="030F0702030302020204" pitchFamily="66" charset="0"/>
              </a:rPr>
              <a:t>профuлактические</a:t>
            </a:r>
            <a:r>
              <a:rPr lang="ru-RU" sz="1200" b="1" i="1" dirty="0">
                <a:latin typeface="Comic Sans MS" panose="030F0702030302020204" pitchFamily="66" charset="0"/>
              </a:rPr>
              <a:t> технологии</a:t>
            </a:r>
            <a:r>
              <a:rPr lang="ru-RU" sz="1200" i="1" dirty="0">
                <a:latin typeface="Comic Sans MS" panose="030F0702030302020204" pitchFamily="66" charset="0"/>
              </a:rPr>
              <a:t> </a:t>
            </a:r>
            <a:r>
              <a:rPr lang="ru-RU" sz="1200" dirty="0">
                <a:latin typeface="Comic Sans MS" panose="030F0702030302020204" pitchFamily="66" charset="0"/>
              </a:rPr>
              <a:t>в дошкольном образовании 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 </a:t>
            </a:r>
            <a:endParaRPr lang="ru-RU" sz="1200" dirty="0" smtClean="0">
              <a:latin typeface="Comic Sans MS" panose="030F0702030302020204" pitchFamily="66" charset="0"/>
            </a:endParaRPr>
          </a:p>
          <a:p>
            <a:endParaRPr lang="ru-RU" sz="1200" dirty="0" smtClean="0">
              <a:latin typeface="Comic Sans MS" panose="030F0702030302020204" pitchFamily="66" charset="0"/>
            </a:endParaRPr>
          </a:p>
          <a:p>
            <a:r>
              <a:rPr lang="ru-RU" sz="1200" b="1" i="1" dirty="0">
                <a:latin typeface="Comic Sans MS" panose="030F0702030302020204" pitchFamily="66" charset="0"/>
              </a:rPr>
              <a:t>Физкультурно-оздоровительные технологии</a:t>
            </a:r>
            <a:r>
              <a:rPr lang="ru-RU" sz="1200" i="1" dirty="0">
                <a:latin typeface="Comic Sans MS" panose="030F0702030302020204" pitchFamily="66" charset="0"/>
              </a:rPr>
              <a:t> </a:t>
            </a:r>
            <a:r>
              <a:rPr lang="ru-RU" sz="1200" dirty="0">
                <a:latin typeface="Comic Sans MS" panose="030F0702030302020204" pitchFamily="66" charset="0"/>
              </a:rPr>
              <a:t>в дошкольном образовании –технологии, направленные на физическое развитие и укрепление здоровья </a:t>
            </a:r>
            <a:r>
              <a:rPr lang="ru-RU" sz="1200" dirty="0" smtClean="0">
                <a:latin typeface="Comic Sans MS" panose="030F0702030302020204" pitchFamily="66" charset="0"/>
              </a:rPr>
              <a:t>ребенка.</a:t>
            </a:r>
          </a:p>
          <a:p>
            <a:endParaRPr lang="ru-RU" sz="1200" dirty="0" smtClean="0">
              <a:latin typeface="Comic Sans MS" panose="030F0702030302020204" pitchFamily="66" charset="0"/>
            </a:endParaRPr>
          </a:p>
          <a:p>
            <a:r>
              <a:rPr lang="ru-RU" sz="1200" b="1" i="1" dirty="0">
                <a:latin typeface="Comic Sans MS" panose="030F0702030302020204" pitchFamily="66" charset="0"/>
              </a:rPr>
              <a:t>Технологии социально-психологического благополучия ребёнка</a:t>
            </a:r>
            <a:r>
              <a:rPr lang="ru-RU" sz="1200" i="1" dirty="0">
                <a:latin typeface="Comic Sans MS" panose="030F0702030302020204" pitchFamily="66" charset="0"/>
              </a:rPr>
              <a:t> </a:t>
            </a:r>
            <a:r>
              <a:rPr lang="ru-RU" sz="1200" dirty="0">
                <a:latin typeface="Comic Sans MS" panose="030F0702030302020204" pitchFamily="66" charset="0"/>
              </a:rPr>
              <a:t>– технологии, обеспечивающие психическое и социальное здоровье ребёнка-дошкольника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1200" i="1" dirty="0">
              <a:latin typeface="Comic Sans MS" panose="030F0702030302020204" pitchFamily="66" charset="0"/>
            </a:endParaRPr>
          </a:p>
          <a:p>
            <a:r>
              <a:rPr lang="ru-RU" sz="1200" b="1" i="1" dirty="0">
                <a:latin typeface="Comic Sans MS" panose="030F0702030302020204" pitchFamily="66" charset="0"/>
              </a:rPr>
              <a:t>Технологии </a:t>
            </a:r>
            <a:r>
              <a:rPr lang="ru-RU" sz="1200" b="1" i="1" dirty="0" err="1">
                <a:latin typeface="Comic Sans MS" panose="030F0702030302020204" pitchFamily="66" charset="0"/>
              </a:rPr>
              <a:t>здоровьесбережения</a:t>
            </a:r>
            <a:r>
              <a:rPr lang="ru-RU" sz="1200" b="1" i="1" dirty="0">
                <a:latin typeface="Comic Sans MS" panose="030F0702030302020204" pitchFamily="66" charset="0"/>
              </a:rPr>
              <a:t> и </a:t>
            </a:r>
            <a:r>
              <a:rPr lang="ru-RU" sz="1200" b="1" i="1" dirty="0" err="1">
                <a:latin typeface="Comic Sans MS" panose="030F0702030302020204" pitchFamily="66" charset="0"/>
              </a:rPr>
              <a:t>здоровьеобогащения</a:t>
            </a:r>
            <a:r>
              <a:rPr lang="ru-RU" sz="1200" b="1" i="1" dirty="0">
                <a:latin typeface="Comic Sans MS" panose="030F0702030302020204" pitchFamily="66" charset="0"/>
              </a:rPr>
              <a:t> </a:t>
            </a:r>
            <a:r>
              <a:rPr lang="ru-RU" sz="1200" dirty="0">
                <a:latin typeface="Comic Sans MS" panose="030F0702030302020204" pitchFamily="66" charset="0"/>
              </a:rPr>
              <a:t>педагогов дошкольного образования – технологии, направленные на развитие культуры здоровья педагогов детского сада, в том числе культуры профессионального здоровья, развитие потребности к здоровому образу жизни. </a:t>
            </a:r>
          </a:p>
          <a:p>
            <a:endParaRPr lang="ru-RU" sz="1200" dirty="0" smtClean="0">
              <a:latin typeface="Comic Sans MS" panose="030F0702030302020204" pitchFamily="66" charset="0"/>
            </a:endParaRPr>
          </a:p>
          <a:p>
            <a:r>
              <a:rPr lang="ru-RU" sz="1200" b="1" i="1" dirty="0" err="1">
                <a:latin typeface="Comic Sans MS" panose="030F0702030302020204" pitchFamily="66" charset="0"/>
              </a:rPr>
              <a:t>Здоровьесберегающие</a:t>
            </a:r>
            <a:r>
              <a:rPr lang="ru-RU" sz="1200" b="1" i="1" dirty="0">
                <a:latin typeface="Comic Sans MS" panose="030F0702030302020204" pitchFamily="66" charset="0"/>
              </a:rPr>
              <a:t> образовательные технологии </a:t>
            </a:r>
            <a:r>
              <a:rPr lang="ru-RU" sz="1200" dirty="0">
                <a:latin typeface="Comic Sans MS" panose="030F0702030302020204" pitchFamily="66" charset="0"/>
              </a:rPr>
              <a:t>в детском саду – это прежде всего технологии воспитания </a:t>
            </a:r>
            <a:r>
              <a:rPr lang="ru-RU" sz="1200" dirty="0" err="1">
                <a:latin typeface="Comic Sans MS" panose="030F0702030302020204" pitchFamily="66" charset="0"/>
              </a:rPr>
              <a:t>валеологической</a:t>
            </a:r>
            <a:r>
              <a:rPr lang="ru-RU" sz="1200" dirty="0">
                <a:latin typeface="Comic Sans MS" panose="030F0702030302020204" pitchFamily="66" charset="0"/>
              </a:rPr>
              <a:t> культуры или культуры здоровья дошкольников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1200" dirty="0">
              <a:latin typeface="Comic Sans MS" panose="030F0702030302020204" pitchFamily="66" charset="0"/>
            </a:endParaRPr>
          </a:p>
          <a:p>
            <a:r>
              <a:rPr lang="ru-RU" sz="1200" b="1" i="1" dirty="0">
                <a:latin typeface="Comic Sans MS" panose="030F0702030302020204" pitchFamily="66" charset="0"/>
              </a:rPr>
              <a:t>Технологии </a:t>
            </a:r>
            <a:r>
              <a:rPr lang="ru-RU" sz="1200" b="1" i="1" dirty="0" err="1">
                <a:latin typeface="Comic Sans MS" panose="030F0702030302020204" pitchFamily="66" charset="0"/>
              </a:rPr>
              <a:t>валеологического</a:t>
            </a:r>
            <a:r>
              <a:rPr lang="ru-RU" sz="1200" b="1" i="1" dirty="0">
                <a:latin typeface="Comic Sans MS" panose="030F0702030302020204" pitchFamily="66" charset="0"/>
              </a:rPr>
              <a:t> просвещения родителей</a:t>
            </a:r>
            <a:r>
              <a:rPr lang="ru-RU" sz="1200" i="1" dirty="0">
                <a:latin typeface="Comic Sans MS" panose="030F0702030302020204" pitchFamily="66" charset="0"/>
              </a:rPr>
              <a:t> </a:t>
            </a:r>
            <a:r>
              <a:rPr lang="ru-RU" sz="1200" dirty="0">
                <a:latin typeface="Comic Sans MS" panose="030F0702030302020204" pitchFamily="66" charset="0"/>
              </a:rPr>
              <a:t>– это технологии, направленные на обеспечение </a:t>
            </a:r>
            <a:r>
              <a:rPr lang="ru-RU" sz="1200" dirty="0" err="1">
                <a:latin typeface="Comic Sans MS" panose="030F0702030302020204" pitchFamily="66" charset="0"/>
              </a:rPr>
              <a:t>валеологической</a:t>
            </a:r>
            <a:r>
              <a:rPr lang="ru-RU" sz="1200" dirty="0">
                <a:latin typeface="Comic Sans MS" panose="030F0702030302020204" pitchFamily="66" charset="0"/>
              </a:rPr>
              <a:t> образованности родителей воспитанников ДОУ, обретение ими </a:t>
            </a:r>
            <a:r>
              <a:rPr lang="ru-RU" sz="1200" dirty="0" err="1">
                <a:latin typeface="Comic Sans MS" panose="030F0702030302020204" pitchFamily="66" charset="0"/>
              </a:rPr>
              <a:t>валеологической</a:t>
            </a:r>
            <a:r>
              <a:rPr lang="ru-RU" sz="1200" dirty="0">
                <a:latin typeface="Comic Sans MS" panose="030F0702030302020204" pitchFamily="66" charset="0"/>
              </a:rPr>
              <a:t> компетентности. </a:t>
            </a:r>
          </a:p>
          <a:p>
            <a:endParaRPr lang="ru-RU" sz="1200" dirty="0" smtClean="0">
              <a:latin typeface="Comic Sans MS" panose="030F0702030302020204" pitchFamily="66" charset="0"/>
            </a:endParaRPr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664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64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73426" y="667910"/>
            <a:ext cx="4418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здоровьесберегающих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503" y="1485408"/>
            <a:ext cx="87217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>
              <a:buAutoNum type="arabicPeriod"/>
            </a:pPr>
            <a:r>
              <a:rPr lang="ru-RU" sz="1200" b="1" i="1" dirty="0" smtClean="0">
                <a:latin typeface="Comic Sans MS" panose="030F0702030302020204" pitchFamily="66" charset="0"/>
              </a:rPr>
              <a:t>Технологии </a:t>
            </a:r>
            <a:r>
              <a:rPr lang="ru-RU" sz="1200" b="1" i="1" dirty="0">
                <a:latin typeface="Comic Sans MS" panose="030F0702030302020204" pitchFamily="66" charset="0"/>
              </a:rPr>
              <a:t>сохранения и стимулирования здоровья</a:t>
            </a:r>
            <a:r>
              <a:rPr lang="ru-RU" sz="1200" b="1" i="1" dirty="0" smtClean="0">
                <a:latin typeface="Comic Sans MS" panose="030F0702030302020204" pitchFamily="66" charset="0"/>
              </a:rPr>
              <a:t>:</a:t>
            </a:r>
          </a:p>
          <a:p>
            <a:pPr marL="182563"/>
            <a:endParaRPr lang="ru-RU" sz="1200" b="1" i="1" dirty="0" smtClean="0">
              <a:latin typeface="Comic Sans MS" panose="030F0702030302020204" pitchFamily="66" charset="0"/>
            </a:endParaRPr>
          </a:p>
          <a:p>
            <a:pPr marL="354013" indent="-171450">
              <a:buFontTx/>
              <a:buChar char="-"/>
            </a:pPr>
            <a:r>
              <a:rPr lang="ru-RU" sz="1200" dirty="0" smtClean="0">
                <a:latin typeface="Comic Sans MS" panose="030F0702030302020204" pitchFamily="66" charset="0"/>
              </a:rPr>
              <a:t>Стретчинг</a:t>
            </a:r>
          </a:p>
          <a:p>
            <a:pPr marL="182563"/>
            <a:r>
              <a:rPr lang="ru-RU" sz="1200" dirty="0">
                <a:latin typeface="Comic Sans MS" panose="030F0702030302020204" pitchFamily="66" charset="0"/>
              </a:rPr>
              <a:t>в физкультурном или музыкальном залах, либо в групповой комнате, в хорошо проветренном помещении специальные упражнения под музыку. Рекомендуется детям с вялой осанкой и плоскостопием. </a:t>
            </a:r>
            <a:endParaRPr lang="ru-RU" sz="1200" dirty="0" smtClean="0">
              <a:latin typeface="Comic Sans MS" panose="030F0702030302020204" pitchFamily="66" charset="0"/>
            </a:endParaRP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  <a:p>
            <a:pPr marL="354013" indent="-171450">
              <a:buFontTx/>
              <a:buChar char="-"/>
            </a:pPr>
            <a:r>
              <a:rPr lang="ru-RU" sz="1200" dirty="0" smtClean="0">
                <a:latin typeface="Comic Sans MS" panose="030F0702030302020204" pitchFamily="66" charset="0"/>
              </a:rPr>
              <a:t>Динамические паузы</a:t>
            </a:r>
          </a:p>
          <a:p>
            <a:pPr marL="182563"/>
            <a:r>
              <a:rPr lang="ru-RU" sz="1200" dirty="0">
                <a:latin typeface="Comic Sans MS" panose="030F0702030302020204" pitchFamily="66" charset="0"/>
              </a:rPr>
              <a:t>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  <a:p>
            <a:pPr marL="354013" indent="-171450">
              <a:buFontTx/>
              <a:buChar char="-"/>
            </a:pPr>
            <a:r>
              <a:rPr lang="ru-RU" sz="1200" dirty="0" smtClean="0">
                <a:latin typeface="Comic Sans MS" panose="030F0702030302020204" pitchFamily="66" charset="0"/>
              </a:rPr>
              <a:t>Подвижные </a:t>
            </a:r>
            <a:r>
              <a:rPr lang="ru-RU" sz="1200" dirty="0">
                <a:latin typeface="Comic Sans MS" panose="030F0702030302020204" pitchFamily="66" charset="0"/>
              </a:rPr>
              <a:t>и спортивные </a:t>
            </a:r>
            <a:r>
              <a:rPr lang="ru-RU" sz="1200" dirty="0" smtClean="0">
                <a:latin typeface="Comic Sans MS" panose="030F0702030302020204" pitchFamily="66" charset="0"/>
              </a:rPr>
              <a:t>игры</a:t>
            </a:r>
          </a:p>
          <a:p>
            <a:pPr marL="182563"/>
            <a:r>
              <a:rPr lang="ru-RU" sz="1200" dirty="0">
                <a:latin typeface="Comic Sans MS" panose="030F0702030302020204" pitchFamily="66" charset="0"/>
              </a:rPr>
              <a:t>Ежедневно для всех возрастных групп. </a:t>
            </a:r>
            <a:endParaRPr lang="ru-RU" sz="1200" dirty="0" smtClean="0">
              <a:latin typeface="Comic Sans MS" panose="030F0702030302020204" pitchFamily="66" charset="0"/>
            </a:endParaRP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  <a:p>
            <a:pPr marL="354013" indent="-171450">
              <a:buFontTx/>
              <a:buChar char="-"/>
            </a:pPr>
            <a:r>
              <a:rPr lang="ru-RU" sz="1200" dirty="0" smtClean="0">
                <a:latin typeface="Comic Sans MS" panose="030F0702030302020204" pitchFamily="66" charset="0"/>
              </a:rPr>
              <a:t>Релаксация</a:t>
            </a:r>
          </a:p>
          <a:p>
            <a:pPr marL="182563"/>
            <a:r>
              <a:rPr lang="ru-RU" sz="1200" dirty="0">
                <a:latin typeface="Comic Sans MS" panose="030F0702030302020204" pitchFamily="66" charset="0"/>
              </a:rPr>
              <a:t>в любом подходящем помещении, в зависимости от состояния детей и целей, педагог определяет интенсивность технологии. Для всех возрастных групп. Можно использовать спокойную классическую </a:t>
            </a:r>
            <a:r>
              <a:rPr lang="ru-RU" sz="1200" dirty="0" smtClean="0">
                <a:latin typeface="Comic Sans MS" panose="030F0702030302020204" pitchFamily="66" charset="0"/>
              </a:rPr>
              <a:t>музыку, </a:t>
            </a:r>
            <a:r>
              <a:rPr lang="ru-RU" sz="1200" dirty="0">
                <a:latin typeface="Comic Sans MS" panose="030F0702030302020204" pitchFamily="66" charset="0"/>
              </a:rPr>
              <a:t>звуки природы</a:t>
            </a:r>
            <a:r>
              <a:rPr lang="ru-RU" sz="1200" dirty="0" smtClean="0">
                <a:latin typeface="Comic Sans MS" panose="030F0702030302020204" pitchFamily="66" charset="0"/>
              </a:rPr>
              <a:t>.</a:t>
            </a: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  <a:p>
            <a:pPr marL="354013" indent="-171450">
              <a:buFontTx/>
              <a:buChar char="-"/>
            </a:pPr>
            <a:r>
              <a:rPr lang="ru-RU" sz="1200" dirty="0" smtClean="0">
                <a:latin typeface="Comic Sans MS" panose="030F0702030302020204" pitchFamily="66" charset="0"/>
              </a:rPr>
              <a:t>Гимнастика </a:t>
            </a:r>
            <a:r>
              <a:rPr lang="ru-RU" sz="1200" dirty="0">
                <a:latin typeface="Comic Sans MS" panose="030F0702030302020204" pitchFamily="66" charset="0"/>
              </a:rPr>
              <a:t>(пальчиковая, для глаз, дыхательная и </a:t>
            </a:r>
            <a:r>
              <a:rPr lang="ru-RU" sz="1200" dirty="0" err="1">
                <a:latin typeface="Comic Sans MS" panose="030F0702030302020204" pitchFamily="66" charset="0"/>
              </a:rPr>
              <a:t>др</a:t>
            </a:r>
            <a:r>
              <a:rPr lang="ru-RU" sz="1200" dirty="0" smtClean="0">
                <a:latin typeface="Comic Sans MS" panose="030F0702030302020204" pitchFamily="66" charset="0"/>
              </a:rPr>
              <a:t>)</a:t>
            </a: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  <a:p>
            <a:pPr marL="354013" indent="-171450">
              <a:buFontTx/>
              <a:buChar char="-"/>
            </a:pPr>
            <a:r>
              <a:rPr lang="ru-RU" sz="1200" dirty="0" smtClean="0">
                <a:latin typeface="Comic Sans MS" panose="030F0702030302020204" pitchFamily="66" charset="0"/>
              </a:rPr>
              <a:t>Гимнастика </a:t>
            </a:r>
            <a:r>
              <a:rPr lang="ru-RU" sz="1200" dirty="0">
                <a:latin typeface="Comic Sans MS" panose="030F0702030302020204" pitchFamily="66" charset="0"/>
              </a:rPr>
              <a:t>динамическая, корригирующая, </a:t>
            </a:r>
            <a:r>
              <a:rPr lang="ru-RU" sz="1200" dirty="0" smtClean="0">
                <a:latin typeface="Comic Sans MS" panose="030F0702030302020204" pitchFamily="66" charset="0"/>
              </a:rPr>
              <a:t>ортопедическая</a:t>
            </a:r>
          </a:p>
          <a:p>
            <a:pPr marL="182563"/>
            <a:r>
              <a:rPr lang="ru-RU" sz="1200" dirty="0">
                <a:latin typeface="Comic Sans MS" panose="030F0702030302020204" pitchFamily="66" charset="0"/>
              </a:rPr>
              <a:t>в различных формах физкультурно-оздоровительной работы. Форма проведения зависит от поставленной задачи и контингента детей. </a:t>
            </a: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  <a:p>
            <a:pPr marL="182563"/>
            <a:endParaRPr lang="ru-RU" sz="1200" dirty="0" smtClean="0">
              <a:latin typeface="Comic Sans MS" panose="030F0702030302020204" pitchFamily="66" charset="0"/>
            </a:endParaRPr>
          </a:p>
          <a:p>
            <a:pPr marL="182563"/>
            <a:endParaRPr lang="ru-RU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3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64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5617" y="636104"/>
            <a:ext cx="79435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lvl="0"/>
            <a:endParaRPr 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r>
              <a:rPr lang="ru-RU" sz="12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. Технологии обучения здоровому образу жизни: </a:t>
            </a:r>
          </a:p>
          <a:p>
            <a:pPr marL="182563" lvl="0"/>
            <a:endParaRPr lang="ru-RU" sz="1200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Физкультурные </a:t>
            </a: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занятия</a:t>
            </a:r>
          </a:p>
          <a:p>
            <a:pPr marL="182563" lvl="0"/>
            <a:endParaRPr 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Проблемно-игровые :</a:t>
            </a:r>
            <a:r>
              <a:rPr lang="ru-RU" sz="1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игро</a:t>
            </a: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тренинги</a:t>
            </a:r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ru-RU" sz="12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игро</a:t>
            </a: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 терапия</a:t>
            </a:r>
          </a:p>
          <a:p>
            <a:pPr marL="182563" lvl="0"/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Время строго не фиксировано, в зависимости от задач, поставленных педагогом. </a:t>
            </a:r>
            <a:endParaRPr lang="ru-RU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endParaRPr 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Коммуникативные игры</a:t>
            </a:r>
          </a:p>
          <a:p>
            <a:pPr marL="182563" lvl="0"/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В них входят беседы, этюды и игры разной степени подвижности, занятия рисованием, лепкой и др</a:t>
            </a: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182563" lvl="0"/>
            <a:endParaRPr 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Серия занятий «</a:t>
            </a:r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Уроки здоровья» </a:t>
            </a:r>
            <a:endParaRPr lang="ru-RU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Могут быть включены в сетку занятий в качестве познавательного развития. </a:t>
            </a:r>
            <a:endParaRPr lang="ru-RU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endParaRPr 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Точечный самомассаж</a:t>
            </a:r>
          </a:p>
          <a:p>
            <a:pPr marL="182563" lvl="0"/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В зависимости от поставленных педагогом целей, сеансами либо в различных формах </a:t>
            </a:r>
            <a:endParaRPr lang="ru-RU" sz="1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физкультурно-оздоровительной работы</a:t>
            </a:r>
          </a:p>
          <a:p>
            <a:pPr marL="182563" lvl="0"/>
            <a:endParaRPr 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09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864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1419" y="834887"/>
            <a:ext cx="847571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lvl="0"/>
            <a:r>
              <a:rPr 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3. </a:t>
            </a:r>
            <a:r>
              <a:rPr lang="ru-RU" sz="12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Коррекционные т </a:t>
            </a:r>
            <a:r>
              <a:rPr lang="ru-RU" sz="1200" b="1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ехнологии</a:t>
            </a:r>
            <a:r>
              <a:rPr lang="ru-RU" sz="1200" b="1" i="1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endParaRPr lang="ru-RU" sz="1200" b="1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endParaRPr lang="ru-RU" sz="1200" b="1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Технологии </a:t>
            </a:r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музыкального 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воздействия</a:t>
            </a:r>
          </a:p>
          <a:p>
            <a:pPr marL="182563" lvl="0"/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Используются в качестве вспомогательного средства как часть других технологий; для снятия напряжения, </a:t>
            </a:r>
            <a:endParaRPr lang="ru-RU" sz="1200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повышения </a:t>
            </a:r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эмоционального настроя и пр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182563" lvl="0"/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endParaRPr lang="ru-RU" sz="1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Арт-терапия</a:t>
            </a:r>
          </a:p>
          <a:p>
            <a:pPr marL="182563" lvl="0"/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Сеансами 10-12 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занятий.</a:t>
            </a:r>
          </a:p>
          <a:p>
            <a:pPr marL="182563" lvl="0"/>
            <a:endParaRPr lang="ru-RU" sz="1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i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Сказкотерапия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182563" lvl="0"/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Занятия используют для психологической терапевтической и развивающей работы. </a:t>
            </a:r>
            <a:endParaRPr lang="ru-RU" sz="1200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endParaRPr lang="ru-RU" sz="1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Технологии </a:t>
            </a:r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воздействия 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цветом</a:t>
            </a:r>
          </a:p>
          <a:p>
            <a:pPr marL="182563" lvl="0"/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Правильно подобранные цвета интерьера в группе снимают напряжение и повышают эмоциональный </a:t>
            </a:r>
            <a:endParaRPr lang="ru-RU" sz="1200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настрой </a:t>
            </a:r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ребенка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182563" lvl="0"/>
            <a:endParaRPr lang="ru-RU" sz="1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i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Психогимнастика</a:t>
            </a:r>
            <a:endParaRPr lang="ru-RU" sz="1200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Направлена на развитие и коррекцию различных сторон психики ребенка</a:t>
            </a: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182563" lvl="0"/>
            <a:endParaRPr lang="ru-RU" sz="1200" i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354013" lvl="0" indent="-171450"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Фонетическая </a:t>
            </a:r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ритмика </a:t>
            </a:r>
            <a:endParaRPr lang="ru-RU" sz="1200" i="1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182563" lvl="0"/>
            <a:r>
              <a:rPr lang="ru-RU" sz="1200" i="1" dirty="0">
                <a:solidFill>
                  <a:prstClr val="black"/>
                </a:solidFill>
                <a:latin typeface="Comic Sans MS" panose="030F0702030302020204" pitchFamily="66" charset="0"/>
              </a:rPr>
              <a:t>Занятия рекомендованы детям с проблемами слуха либо в профилактических целях. </a:t>
            </a:r>
          </a:p>
          <a:p>
            <a:pPr marL="182563" lvl="0"/>
            <a:endParaRPr lang="ru-RU" sz="1200" b="1" i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552</Words>
  <Application>Microsoft Office PowerPoint</Application>
  <PresentationFormat>Произвольный</PresentationFormat>
  <Paragraphs>110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Batang</vt:lpstr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Петрунина</dc:creator>
  <cp:lastModifiedBy>Анастасия Петрунина</cp:lastModifiedBy>
  <cp:revision>21</cp:revision>
  <dcterms:created xsi:type="dcterms:W3CDTF">2015-09-18T18:40:40Z</dcterms:created>
  <dcterms:modified xsi:type="dcterms:W3CDTF">2015-11-12T19:44:44Z</dcterms:modified>
</cp:coreProperties>
</file>