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6" r:id="rId3"/>
    <p:sldId id="259" r:id="rId4"/>
    <p:sldId id="258" r:id="rId5"/>
    <p:sldId id="267" r:id="rId6"/>
    <p:sldId id="265" r:id="rId7"/>
    <p:sldId id="266" r:id="rId8"/>
    <p:sldId id="268" r:id="rId9"/>
    <p:sldId id="269" r:id="rId10"/>
    <p:sldId id="289" r:id="rId11"/>
    <p:sldId id="290" r:id="rId12"/>
    <p:sldId id="287" r:id="rId13"/>
    <p:sldId id="28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1" r:id="rId22"/>
    <p:sldId id="288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68%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31343019499862E-2"/>
                  <c:y val="-2.4840745394486686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4016714191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2022285589E-2"/>
                  <c:y val="-4.9681490788973373E-3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Конец проекта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333728"/>
        <c:axId val="260302352"/>
        <c:axId val="0"/>
      </c:bar3DChart>
      <c:catAx>
        <c:axId val="25833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0302352"/>
        <c:crosses val="autoZero"/>
        <c:auto val="1"/>
        <c:lblAlgn val="ctr"/>
        <c:lblOffset val="100"/>
        <c:noMultiLvlLbl val="0"/>
      </c:catAx>
      <c:valAx>
        <c:axId val="260302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833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82%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15%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Абсолютно удовлетворены</c:v>
                </c:pt>
                <c:pt idx="1">
                  <c:v>Скорее удовлетворены</c:v>
                </c:pt>
                <c:pt idx="2">
                  <c:v>Затрудняются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804547001069313"/>
          <c:y val="0.3086094605722583"/>
          <c:w val="0.33269527073004762"/>
          <c:h val="0.53991868691812117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E7FE-425E-49D9-BBB0-A20A34533AE9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846D6D-B409-4845-80A4-B1D5F3CBA6DF}">
      <dgm:prSet phldrT="[Текст]" custT="1"/>
      <dgm:spPr/>
      <dgm:t>
        <a:bodyPr/>
        <a:lstStyle/>
        <a:p>
          <a:r>
            <a:rPr lang="ru-RU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1</a:t>
          </a:r>
          <a:endParaRPr lang="ru-RU" sz="5400" b="1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gm:t>
    </dgm:pt>
    <dgm:pt modelId="{C3EFE08B-705A-4B38-A352-0247E6175061}" type="parTrans" cxnId="{6DEA6E26-17C7-4E43-ADAE-E322A064414A}">
      <dgm:prSet/>
      <dgm:spPr/>
      <dgm:t>
        <a:bodyPr/>
        <a:lstStyle/>
        <a:p>
          <a:endParaRPr lang="ru-RU"/>
        </a:p>
      </dgm:t>
    </dgm:pt>
    <dgm:pt modelId="{6151B957-0B89-4958-87AF-B6232F2C6207}" type="sibTrans" cxnId="{6DEA6E26-17C7-4E43-ADAE-E322A064414A}">
      <dgm:prSet/>
      <dgm:spPr/>
      <dgm:t>
        <a:bodyPr/>
        <a:lstStyle/>
        <a:p>
          <a:endParaRPr lang="ru-RU"/>
        </a:p>
      </dgm:t>
    </dgm:pt>
    <dgm:pt modelId="{3A4F9624-45B6-4B9E-83C9-ECCC110C436A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временем уходят события, связанные с Великой Отечественной войной. Передать эстафету памяти, показать старшим дошкольникам величие и самоотверженность подвига советских людей, завоевавших Победу - одна из задач патриотического воспитания, которую необходимо решать в тесном взаимодействии с родителями воспитанников, с учреждениями дополнительного образования, социумом.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AD7BDB6-1BFC-4A86-A5A2-83A33DC26D45}" type="parTrans" cxnId="{98A7E0ED-F500-4B01-8074-AB8269F1A24A}">
      <dgm:prSet/>
      <dgm:spPr/>
      <dgm:t>
        <a:bodyPr/>
        <a:lstStyle/>
        <a:p>
          <a:endParaRPr lang="ru-RU"/>
        </a:p>
      </dgm:t>
    </dgm:pt>
    <dgm:pt modelId="{636B4A1E-FE2C-4680-BE1C-7714B6C24798}" type="sibTrans" cxnId="{98A7E0ED-F500-4B01-8074-AB8269F1A24A}">
      <dgm:prSet/>
      <dgm:spPr/>
      <dgm:t>
        <a:bodyPr/>
        <a:lstStyle/>
        <a:p>
          <a:endParaRPr lang="ru-RU"/>
        </a:p>
      </dgm:t>
    </dgm:pt>
    <dgm:pt modelId="{1FD5AB2F-C95F-493A-819E-6B21158E787D}">
      <dgm:prSet phldrT="[Текст]" custT="1"/>
      <dgm:spPr/>
      <dgm:t>
        <a:bodyPr/>
        <a:lstStyle/>
        <a:p>
          <a:r>
            <a:rPr lang="ru-RU" sz="5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2</a:t>
          </a:r>
          <a:endParaRPr lang="ru-RU" sz="5400" b="1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gm:t>
    </dgm:pt>
    <dgm:pt modelId="{E1128E08-D9B7-4768-B6BB-39ACC86FA180}" type="parTrans" cxnId="{B5D5A69E-03CB-42AA-8239-608F90561096}">
      <dgm:prSet/>
      <dgm:spPr/>
      <dgm:t>
        <a:bodyPr/>
        <a:lstStyle/>
        <a:p>
          <a:endParaRPr lang="ru-RU"/>
        </a:p>
      </dgm:t>
    </dgm:pt>
    <dgm:pt modelId="{B2F3CD21-E365-468C-A74B-FF60F6A1A2A5}" type="sibTrans" cxnId="{B5D5A69E-03CB-42AA-8239-608F90561096}">
      <dgm:prSet/>
      <dgm:spPr/>
      <dgm:t>
        <a:bodyPr/>
        <a:lstStyle/>
        <a:p>
          <a:endParaRPr lang="ru-RU"/>
        </a:p>
      </dgm:t>
    </dgm:pt>
    <dgm:pt modelId="{BA72D706-21D3-48BE-8CBD-64440EA00E2A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патриотических чувств необходимо начинать с дошкольного возраста, потому что именно на данном этапе формируется личность ребенка.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6D47505-F878-4D45-8CEF-E2987A036C22}" type="parTrans" cxnId="{00AC48A8-216B-43D9-8E8F-0DB6AA3B701D}">
      <dgm:prSet/>
      <dgm:spPr/>
      <dgm:t>
        <a:bodyPr/>
        <a:lstStyle/>
        <a:p>
          <a:endParaRPr lang="ru-RU"/>
        </a:p>
      </dgm:t>
    </dgm:pt>
    <dgm:pt modelId="{6FE13FD6-39C3-4B92-987F-F21977FEE5C8}" type="sibTrans" cxnId="{00AC48A8-216B-43D9-8E8F-0DB6AA3B701D}">
      <dgm:prSet/>
      <dgm:spPr/>
      <dgm:t>
        <a:bodyPr/>
        <a:lstStyle/>
        <a:p>
          <a:endParaRPr lang="ru-RU"/>
        </a:p>
      </dgm:t>
    </dgm:pt>
    <dgm:pt modelId="{276A21FC-4FBE-482A-A099-61C4D2CF5C75}" type="pres">
      <dgm:prSet presAssocID="{FF78E7FE-425E-49D9-BBB0-A20A34533A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3AD83-8AC0-47D2-946C-59951F41D932}" type="pres">
      <dgm:prSet presAssocID="{EC846D6D-B409-4845-80A4-B1D5F3CBA6DF}" presName="composite" presStyleCnt="0"/>
      <dgm:spPr/>
      <dgm:t>
        <a:bodyPr/>
        <a:lstStyle/>
        <a:p>
          <a:endParaRPr lang="ru-RU"/>
        </a:p>
      </dgm:t>
    </dgm:pt>
    <dgm:pt modelId="{BD3FE1AA-0787-44CC-9CE4-0B685FCF590A}" type="pres">
      <dgm:prSet presAssocID="{EC846D6D-B409-4845-80A4-B1D5F3CBA6D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B54E8-E05F-44FB-9DF9-EB165E6DA53F}" type="pres">
      <dgm:prSet presAssocID="{EC846D6D-B409-4845-80A4-B1D5F3CBA6D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EAE7C-154B-45B3-B24C-22A6443EBD89}" type="pres">
      <dgm:prSet presAssocID="{6151B957-0B89-4958-87AF-B6232F2C6207}" presName="sp" presStyleCnt="0"/>
      <dgm:spPr/>
      <dgm:t>
        <a:bodyPr/>
        <a:lstStyle/>
        <a:p>
          <a:endParaRPr lang="ru-RU"/>
        </a:p>
      </dgm:t>
    </dgm:pt>
    <dgm:pt modelId="{58615D6A-20D2-45DD-9510-4F902362A993}" type="pres">
      <dgm:prSet presAssocID="{1FD5AB2F-C95F-493A-819E-6B21158E787D}" presName="composite" presStyleCnt="0"/>
      <dgm:spPr/>
      <dgm:t>
        <a:bodyPr/>
        <a:lstStyle/>
        <a:p>
          <a:endParaRPr lang="ru-RU"/>
        </a:p>
      </dgm:t>
    </dgm:pt>
    <dgm:pt modelId="{1DDD2A61-12F6-4FBC-BBEA-29323314062A}" type="pres">
      <dgm:prSet presAssocID="{1FD5AB2F-C95F-493A-819E-6B21158E787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2C1AC-9FF9-4C6F-A60F-5FE6689FEC6B}" type="pres">
      <dgm:prSet presAssocID="{1FD5AB2F-C95F-493A-819E-6B21158E787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B3FC6-8E23-455E-B323-2839652B4E6D}" type="presOf" srcId="{1FD5AB2F-C95F-493A-819E-6B21158E787D}" destId="{1DDD2A61-12F6-4FBC-BBEA-29323314062A}" srcOrd="0" destOrd="0" presId="urn:microsoft.com/office/officeart/2005/8/layout/chevron2"/>
    <dgm:cxn modelId="{8BEAB2F0-F352-406F-B641-F27954A47C25}" type="presOf" srcId="{EC846D6D-B409-4845-80A4-B1D5F3CBA6DF}" destId="{BD3FE1AA-0787-44CC-9CE4-0B685FCF590A}" srcOrd="0" destOrd="0" presId="urn:microsoft.com/office/officeart/2005/8/layout/chevron2"/>
    <dgm:cxn modelId="{6DEA6E26-17C7-4E43-ADAE-E322A064414A}" srcId="{FF78E7FE-425E-49D9-BBB0-A20A34533AE9}" destId="{EC846D6D-B409-4845-80A4-B1D5F3CBA6DF}" srcOrd="0" destOrd="0" parTransId="{C3EFE08B-705A-4B38-A352-0247E6175061}" sibTransId="{6151B957-0B89-4958-87AF-B6232F2C6207}"/>
    <dgm:cxn modelId="{B5D5A69E-03CB-42AA-8239-608F90561096}" srcId="{FF78E7FE-425E-49D9-BBB0-A20A34533AE9}" destId="{1FD5AB2F-C95F-493A-819E-6B21158E787D}" srcOrd="1" destOrd="0" parTransId="{E1128E08-D9B7-4768-B6BB-39ACC86FA180}" sibTransId="{B2F3CD21-E365-468C-A74B-FF60F6A1A2A5}"/>
    <dgm:cxn modelId="{98A7E0ED-F500-4B01-8074-AB8269F1A24A}" srcId="{EC846D6D-B409-4845-80A4-B1D5F3CBA6DF}" destId="{3A4F9624-45B6-4B9E-83C9-ECCC110C436A}" srcOrd="0" destOrd="0" parTransId="{5AD7BDB6-1BFC-4A86-A5A2-83A33DC26D45}" sibTransId="{636B4A1E-FE2C-4680-BE1C-7714B6C24798}"/>
    <dgm:cxn modelId="{43F25A26-F2DA-4024-BE0C-825F99E8AC71}" type="presOf" srcId="{BA72D706-21D3-48BE-8CBD-64440EA00E2A}" destId="{DA92C1AC-9FF9-4C6F-A60F-5FE6689FEC6B}" srcOrd="0" destOrd="0" presId="urn:microsoft.com/office/officeart/2005/8/layout/chevron2"/>
    <dgm:cxn modelId="{09A57CF8-986E-4CCA-A0C0-6B827FE0F608}" type="presOf" srcId="{3A4F9624-45B6-4B9E-83C9-ECCC110C436A}" destId="{814B54E8-E05F-44FB-9DF9-EB165E6DA53F}" srcOrd="0" destOrd="0" presId="urn:microsoft.com/office/officeart/2005/8/layout/chevron2"/>
    <dgm:cxn modelId="{00AC48A8-216B-43D9-8E8F-0DB6AA3B701D}" srcId="{1FD5AB2F-C95F-493A-819E-6B21158E787D}" destId="{BA72D706-21D3-48BE-8CBD-64440EA00E2A}" srcOrd="0" destOrd="0" parTransId="{86D47505-F878-4D45-8CEF-E2987A036C22}" sibTransId="{6FE13FD6-39C3-4B92-987F-F21977FEE5C8}"/>
    <dgm:cxn modelId="{41889496-CE06-47B8-B9D9-9661E56667E3}" type="presOf" srcId="{FF78E7FE-425E-49D9-BBB0-A20A34533AE9}" destId="{276A21FC-4FBE-482A-A099-61C4D2CF5C75}" srcOrd="0" destOrd="0" presId="urn:microsoft.com/office/officeart/2005/8/layout/chevron2"/>
    <dgm:cxn modelId="{6D2DDB4C-50B6-4BB9-84C6-1B717CB64A6F}" type="presParOf" srcId="{276A21FC-4FBE-482A-A099-61C4D2CF5C75}" destId="{B0E3AD83-8AC0-47D2-946C-59951F41D932}" srcOrd="0" destOrd="0" presId="urn:microsoft.com/office/officeart/2005/8/layout/chevron2"/>
    <dgm:cxn modelId="{2F520921-74BC-4461-90A7-5543176AFD86}" type="presParOf" srcId="{B0E3AD83-8AC0-47D2-946C-59951F41D932}" destId="{BD3FE1AA-0787-44CC-9CE4-0B685FCF590A}" srcOrd="0" destOrd="0" presId="urn:microsoft.com/office/officeart/2005/8/layout/chevron2"/>
    <dgm:cxn modelId="{4030DACB-8AFD-4E22-B7AF-8A3ACA89E9F0}" type="presParOf" srcId="{B0E3AD83-8AC0-47D2-946C-59951F41D932}" destId="{814B54E8-E05F-44FB-9DF9-EB165E6DA53F}" srcOrd="1" destOrd="0" presId="urn:microsoft.com/office/officeart/2005/8/layout/chevron2"/>
    <dgm:cxn modelId="{C7336177-F119-45D2-AAE8-EB9FC2170ABB}" type="presParOf" srcId="{276A21FC-4FBE-482A-A099-61C4D2CF5C75}" destId="{A7FEAE7C-154B-45B3-B24C-22A6443EBD89}" srcOrd="1" destOrd="0" presId="urn:microsoft.com/office/officeart/2005/8/layout/chevron2"/>
    <dgm:cxn modelId="{1C5B29E3-D61E-47DD-B3E3-5B58F86D9FDC}" type="presParOf" srcId="{276A21FC-4FBE-482A-A099-61C4D2CF5C75}" destId="{58615D6A-20D2-45DD-9510-4F902362A993}" srcOrd="2" destOrd="0" presId="urn:microsoft.com/office/officeart/2005/8/layout/chevron2"/>
    <dgm:cxn modelId="{C7E4C830-41C4-416E-8FA2-D12161B0850B}" type="presParOf" srcId="{58615D6A-20D2-45DD-9510-4F902362A993}" destId="{1DDD2A61-12F6-4FBC-BBEA-29323314062A}" srcOrd="0" destOrd="0" presId="urn:microsoft.com/office/officeart/2005/8/layout/chevron2"/>
    <dgm:cxn modelId="{8530FB29-8846-41FD-8328-9B49B6E9DB4F}" type="presParOf" srcId="{58615D6A-20D2-45DD-9510-4F902362A993}" destId="{DA92C1AC-9FF9-4C6F-A60F-5FE6689FEC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D96322-752A-4A0F-BB2C-6075C197E99B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F1B017-4CF2-4316-8B04-DB3C58320CD1}">
      <dgm:prSet custT="1"/>
      <dgm:spPr/>
      <dgm:t>
        <a:bodyPr/>
        <a:lstStyle/>
        <a:p>
          <a:pPr rtl="0"/>
          <a:r>
            <a:rPr lang="ru-RU" sz="6600" b="1" i="1" cap="all" spc="0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ЦЕЛЬ:</a:t>
          </a:r>
          <a:endParaRPr lang="ru-RU" sz="6600" b="1" cap="all" spc="0" dirty="0">
            <a:ln w="9000" cmpd="sng">
              <a:solidFill>
                <a:schemeClr val="tx1"/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9459EC0-0B61-4526-A9CE-D210DA727CC5}" type="parTrans" cxnId="{86F90897-9AAB-49F8-AC59-9018F9909930}">
      <dgm:prSet/>
      <dgm:spPr/>
      <dgm:t>
        <a:bodyPr/>
        <a:lstStyle/>
        <a:p>
          <a:endParaRPr lang="ru-RU"/>
        </a:p>
      </dgm:t>
    </dgm:pt>
    <dgm:pt modelId="{F8D56BE5-2CF7-4859-8ED3-5366AD2021A4}" type="sibTrans" cxnId="{86F90897-9AAB-49F8-AC59-9018F9909930}">
      <dgm:prSet/>
      <dgm:spPr/>
      <dgm:t>
        <a:bodyPr/>
        <a:lstStyle/>
        <a:p>
          <a:endParaRPr lang="ru-RU"/>
        </a:p>
      </dgm:t>
    </dgm:pt>
    <dgm:pt modelId="{04DA9513-8FEE-4D56-83EA-7D13F9FD9546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обогащения детей знаниями о ВОВ, воспитание патриотизма, чувства гордости за своих соотечественников.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2FCB83C-02C2-4374-B94C-0F4CEBCED48F}" type="parTrans" cxnId="{47F365A3-DD84-4188-BC65-6F30B3C94AB6}">
      <dgm:prSet/>
      <dgm:spPr/>
      <dgm:t>
        <a:bodyPr/>
        <a:lstStyle/>
        <a:p>
          <a:endParaRPr lang="ru-RU"/>
        </a:p>
      </dgm:t>
    </dgm:pt>
    <dgm:pt modelId="{67DECE78-78E1-4C87-8FC6-9E12EF0772C9}" type="sibTrans" cxnId="{47F365A3-DD84-4188-BC65-6F30B3C94AB6}">
      <dgm:prSet/>
      <dgm:spPr/>
      <dgm:t>
        <a:bodyPr/>
        <a:lstStyle/>
        <a:p>
          <a:endParaRPr lang="ru-RU"/>
        </a:p>
      </dgm:t>
    </dgm:pt>
    <dgm:pt modelId="{1E790CE6-2156-4FB4-B962-88E1B05AE312}" type="pres">
      <dgm:prSet presAssocID="{71D96322-752A-4A0F-BB2C-6075C197E9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DE07BA-9982-4C7E-A35D-393AA8E3BE67}" type="pres">
      <dgm:prSet presAssocID="{58F1B017-4CF2-4316-8B04-DB3C58320CD1}" presName="circ1" presStyleLbl="vennNode1" presStyleIdx="0" presStyleCnt="2" custScaleX="103153" custLinFactNeighborX="-550" custLinFactNeighborY="339"/>
      <dgm:spPr/>
      <dgm:t>
        <a:bodyPr/>
        <a:lstStyle/>
        <a:p>
          <a:endParaRPr lang="ru-RU"/>
        </a:p>
      </dgm:t>
    </dgm:pt>
    <dgm:pt modelId="{196F333D-EC84-433A-9DB5-858ADDDCE063}" type="pres">
      <dgm:prSet presAssocID="{58F1B017-4CF2-4316-8B04-DB3C58320C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69CF2-0E20-4F6D-8F0D-BE67623D7558}" type="pres">
      <dgm:prSet presAssocID="{04DA9513-8FEE-4D56-83EA-7D13F9FD9546}" presName="circ2" presStyleLbl="vennNode1" presStyleIdx="1" presStyleCnt="2" custScaleX="104504" custLinFactNeighborX="1164"/>
      <dgm:spPr/>
      <dgm:t>
        <a:bodyPr/>
        <a:lstStyle/>
        <a:p>
          <a:endParaRPr lang="ru-RU"/>
        </a:p>
      </dgm:t>
    </dgm:pt>
    <dgm:pt modelId="{CBD5D649-017E-460E-A1BF-AB3ABE0034C9}" type="pres">
      <dgm:prSet presAssocID="{04DA9513-8FEE-4D56-83EA-7D13F9FD95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6446E-C42D-45EC-B08D-2E38D3603D08}" type="presOf" srcId="{71D96322-752A-4A0F-BB2C-6075C197E99B}" destId="{1E790CE6-2156-4FB4-B962-88E1B05AE312}" srcOrd="0" destOrd="0" presId="urn:microsoft.com/office/officeart/2005/8/layout/venn1"/>
    <dgm:cxn modelId="{7EFA4DF3-2AD2-4BFE-A9F6-A50A20E41571}" type="presOf" srcId="{04DA9513-8FEE-4D56-83EA-7D13F9FD9546}" destId="{03C69CF2-0E20-4F6D-8F0D-BE67623D7558}" srcOrd="0" destOrd="0" presId="urn:microsoft.com/office/officeart/2005/8/layout/venn1"/>
    <dgm:cxn modelId="{43E8F1AA-1065-455D-AD8D-507EB0057CF8}" type="presOf" srcId="{58F1B017-4CF2-4316-8B04-DB3C58320CD1}" destId="{196F333D-EC84-433A-9DB5-858ADDDCE063}" srcOrd="1" destOrd="0" presId="urn:microsoft.com/office/officeart/2005/8/layout/venn1"/>
    <dgm:cxn modelId="{47F365A3-DD84-4188-BC65-6F30B3C94AB6}" srcId="{71D96322-752A-4A0F-BB2C-6075C197E99B}" destId="{04DA9513-8FEE-4D56-83EA-7D13F9FD9546}" srcOrd="1" destOrd="0" parTransId="{D2FCB83C-02C2-4374-B94C-0F4CEBCED48F}" sibTransId="{67DECE78-78E1-4C87-8FC6-9E12EF0772C9}"/>
    <dgm:cxn modelId="{1C8B5EAD-6874-456D-BE87-08EAD2A43616}" type="presOf" srcId="{58F1B017-4CF2-4316-8B04-DB3C58320CD1}" destId="{9EDE07BA-9982-4C7E-A35D-393AA8E3BE67}" srcOrd="0" destOrd="0" presId="urn:microsoft.com/office/officeart/2005/8/layout/venn1"/>
    <dgm:cxn modelId="{86F90897-9AAB-49F8-AC59-9018F9909930}" srcId="{71D96322-752A-4A0F-BB2C-6075C197E99B}" destId="{58F1B017-4CF2-4316-8B04-DB3C58320CD1}" srcOrd="0" destOrd="0" parTransId="{B9459EC0-0B61-4526-A9CE-D210DA727CC5}" sibTransId="{F8D56BE5-2CF7-4859-8ED3-5366AD2021A4}"/>
    <dgm:cxn modelId="{3A15D755-079E-453A-9D57-33736BC198B7}" type="presOf" srcId="{04DA9513-8FEE-4D56-83EA-7D13F9FD9546}" destId="{CBD5D649-017E-460E-A1BF-AB3ABE0034C9}" srcOrd="1" destOrd="0" presId="urn:microsoft.com/office/officeart/2005/8/layout/venn1"/>
    <dgm:cxn modelId="{8896363A-7CFF-48E0-A0F8-E1AC1A99BEC4}" type="presParOf" srcId="{1E790CE6-2156-4FB4-B962-88E1B05AE312}" destId="{9EDE07BA-9982-4C7E-A35D-393AA8E3BE67}" srcOrd="0" destOrd="0" presId="urn:microsoft.com/office/officeart/2005/8/layout/venn1"/>
    <dgm:cxn modelId="{1648AFA0-4AF5-4525-8CCC-F232EC774B9B}" type="presParOf" srcId="{1E790CE6-2156-4FB4-B962-88E1B05AE312}" destId="{196F333D-EC84-433A-9DB5-858ADDDCE063}" srcOrd="1" destOrd="0" presId="urn:microsoft.com/office/officeart/2005/8/layout/venn1"/>
    <dgm:cxn modelId="{3D2CA897-D5F4-49C0-B849-9CB2ABC81372}" type="presParOf" srcId="{1E790CE6-2156-4FB4-B962-88E1B05AE312}" destId="{03C69CF2-0E20-4F6D-8F0D-BE67623D7558}" srcOrd="2" destOrd="0" presId="urn:microsoft.com/office/officeart/2005/8/layout/venn1"/>
    <dgm:cxn modelId="{41C922F7-B637-4E57-A458-625ADF01B613}" type="presParOf" srcId="{1E790CE6-2156-4FB4-B962-88E1B05AE312}" destId="{CBD5D649-017E-460E-A1BF-AB3ABE0034C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68C88-C70F-4BA4-95EB-290E4B5570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C682B8B-810B-4EE3-85D5-1B8DB9F6E40A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историей Великой Отечественной войны.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8C7A47-070E-4C0E-8473-E26207DB64D8}" type="parTrans" cxnId="{9D1D4781-0F9E-4DB8-93B7-E089432389D8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54FD2-527D-447A-8F83-050E65C12F75}" type="sibTrans" cxnId="{9D1D4781-0F9E-4DB8-93B7-E089432389D8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D7E5C-B579-4534-A455-74EFDF30B3CC}">
      <dgm:prSet phldrT="[Текст]" phldr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E0EBD-E461-4EA7-945C-0FF556A55A92}" type="parTrans" cxnId="{71F27403-ED61-4048-8684-16A1647E63F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C8B01-453F-4D4F-A50E-2DEEE80A4CCF}" type="sibTrans" cxnId="{71F27403-ED61-4048-8684-16A1647E63F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B66E2A-6EC8-4D2C-8C29-5B7F7FEA8E0E}">
      <dgm:prSet phldrT="[Текст]" phldr="1"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FF261-A64B-4596-AD5F-02A5F491C097}" type="parTrans" cxnId="{3F9CB759-C7EB-498A-8F77-F74E8FE52C5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A8353-308B-49D6-A640-6D404EA6B04E}" type="sibTrans" cxnId="{3F9CB759-C7EB-498A-8F77-F74E8FE52C5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23201-5705-4DE0-89BA-8879162882E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875CE-AAC7-4E0D-99F4-7CEDA7C413FB}" type="parTrans" cxnId="{ACBDDEC0-0E4D-4DBB-ABB0-D07F79031A5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18623-46C9-490E-80B1-31D6DDED3066}" type="sibTrans" cxnId="{ACBDDEC0-0E4D-4DBB-ABB0-D07F79031A5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5EA45-C970-4C8C-AE4C-373E99B5184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0C13B-9909-434D-BC7F-A268CFCCB49C}" type="parTrans" cxnId="{89084C55-A6F8-4D3F-8EA5-DD0150D56133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FC797-2BA7-48A2-A0CD-8118F84D4FA2}" type="sibTrans" cxnId="{89084C55-A6F8-4D3F-8EA5-DD0150D56133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A8A1B-7164-4A01-9D69-2A723652E5F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A3C63-5980-4F96-807C-BD1C31733D1B}" type="parTrans" cxnId="{B11C2AEC-4EAD-4093-B1D2-68BDD5A4F64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14D4C-E90D-4234-8EEC-B75F6EC068C7}" type="sibTrans" cxnId="{B11C2AEC-4EAD-4093-B1D2-68BDD5A4F64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8BA69-2081-4E41-AD41-120FFC00040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95FD7-6A09-428A-B146-3B6948FBFDD6}" type="parTrans" cxnId="{17E0BA4E-A0DE-46A5-98CC-5AD216F66D6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8EDB8-483B-4DED-8B07-E0E9992F8068}" type="sibTrans" cxnId="{17E0BA4E-A0DE-46A5-98CC-5AD216F66D6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DF3B9-E98A-49B1-99F7-B3FF518E70FE}">
      <dgm:prSet/>
      <dgm:spPr/>
    </dgm:pt>
    <dgm:pt modelId="{D720F426-DF56-4157-B1D4-920300A22784}" type="parTrans" cxnId="{99817DD3-AB1B-4108-9D59-B3B36718029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C086-73CE-4B1E-B63C-D136CA4C7303}" type="sibTrans" cxnId="{99817DD3-AB1B-4108-9D59-B3B36718029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67D02-896B-486D-AC79-485D9D88BD0D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детям представление о том, что народ помнит и чтит память героев Великой Отечественной войны 1941-1945 г.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EF461-A8C3-4BAD-9CCA-C0D6FF2397E7}" type="parTrans" cxnId="{1A8A81A3-35ED-4D70-B136-097B007DFF3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A1F46-5B8C-414F-92EE-04AF8F90EA10}" type="sibTrans" cxnId="{1A8A81A3-35ED-4D70-B136-097B007DFF3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59423-BE3B-40A8-B8ED-0E548D263FE8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Уточнить знания о празднике «День Победы», объяснить, почему он так назван и кого поздравляют в этот день.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BC566-F56A-4890-96A4-CC68B1609991}" type="parTrans" cxnId="{543DEC94-170F-4914-A6AE-6D0D54F4755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D43E7-1C5B-4674-9F41-CBF0B0678F49}" type="sibTrans" cxnId="{543DEC94-170F-4914-A6AE-6D0D54F4755C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363D2-13EA-4EE7-A066-F2CA83DCDA8F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будущих защитников Отечества.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4F438-85B0-4D9C-A0D2-9C7622E3EEE8}" type="parTrans" cxnId="{416A7EC7-D5BE-4B4D-9BA3-178844350F4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EB183-E9E7-4DD2-9C3B-A7D477748DB8}" type="sibTrans" cxnId="{416A7EC7-D5BE-4B4D-9BA3-178844350F4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EBECD-D3A2-47B6-BFE1-28B777C68615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Обогащать и развивать словарный запас детей, познакомить с произведениями художественной литературы и музыки военных лет.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C16E8-85E1-4D67-8DA3-04692A2A2C7C}" type="parTrans" cxnId="{E40131B9-EF05-482F-96EE-B56A993A9BE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D0AD4-0F08-4A33-8964-4B5FE0F24043}" type="sibTrans" cxnId="{E40131B9-EF05-482F-96EE-B56A993A9BE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2D027-C1F7-428D-A530-BAD6DB717BAE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нравственно-патриотические качества: храбрость, мужество, стремление защищать свою Родину.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5B801-E5E6-4502-80AA-153814A0DE3C}" type="parTrans" cxnId="{89516BEC-AC14-430E-895B-1CB8D3E3487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8CAC3-C090-41A2-BEC1-E5DEF0372365}" type="sibTrans" cxnId="{89516BEC-AC14-430E-895B-1CB8D3E3487D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7792D-B61D-40A7-B862-E5B157A9152F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Привлекать родителей к участию в создании наглядно-дидактического материала по теме Великой Отечественной войны.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9181-FCAD-408C-92AA-473C7A1F9B1A}" type="parTrans" cxnId="{A19F6161-2B0E-43C8-BE90-5DD85E54FA7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FB2BF-0D20-4D67-895C-79190CCD2940}" type="sibTrans" cxnId="{A19F6161-2B0E-43C8-BE90-5DD85E54FA7E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DF6A3-EF30-4FBF-9DF0-4305B05041CB}" type="pres">
      <dgm:prSet presAssocID="{76668C88-C70F-4BA4-95EB-290E4B5570EF}" presName="Name0" presStyleCnt="0">
        <dgm:presLayoutVars>
          <dgm:chMax val="7"/>
          <dgm:chPref val="7"/>
          <dgm:dir/>
        </dgm:presLayoutVars>
      </dgm:prSet>
      <dgm:spPr/>
    </dgm:pt>
    <dgm:pt modelId="{B0FAE82E-8C5A-4356-8A1C-013EC19BFAD1}" type="pres">
      <dgm:prSet presAssocID="{76668C88-C70F-4BA4-95EB-290E4B5570EF}" presName="Name1" presStyleCnt="0"/>
      <dgm:spPr/>
    </dgm:pt>
    <dgm:pt modelId="{9B6183BD-63F3-4E57-B477-D9F040F76AF6}" type="pres">
      <dgm:prSet presAssocID="{76668C88-C70F-4BA4-95EB-290E4B5570EF}" presName="cycle" presStyleCnt="0"/>
      <dgm:spPr/>
    </dgm:pt>
    <dgm:pt modelId="{8264120F-7854-4932-ABB5-0BA9BC9515BD}" type="pres">
      <dgm:prSet presAssocID="{76668C88-C70F-4BA4-95EB-290E4B5570EF}" presName="srcNode" presStyleLbl="node1" presStyleIdx="0" presStyleCnt="7"/>
      <dgm:spPr/>
    </dgm:pt>
    <dgm:pt modelId="{AF868F72-BF0A-441A-B0F9-870DD84780C3}" type="pres">
      <dgm:prSet presAssocID="{76668C88-C70F-4BA4-95EB-290E4B5570EF}" presName="conn" presStyleLbl="parChTrans1D2" presStyleIdx="0" presStyleCnt="1"/>
      <dgm:spPr/>
    </dgm:pt>
    <dgm:pt modelId="{EA4E575F-3D67-46D6-9D03-670DE835BF2A}" type="pres">
      <dgm:prSet presAssocID="{76668C88-C70F-4BA4-95EB-290E4B5570EF}" presName="extraNode" presStyleLbl="node1" presStyleIdx="0" presStyleCnt="7"/>
      <dgm:spPr/>
    </dgm:pt>
    <dgm:pt modelId="{A9DF8F64-904B-4ADC-8A32-13B328FBE358}" type="pres">
      <dgm:prSet presAssocID="{76668C88-C70F-4BA4-95EB-290E4B5570EF}" presName="dstNode" presStyleLbl="node1" presStyleIdx="0" presStyleCnt="7"/>
      <dgm:spPr/>
    </dgm:pt>
    <dgm:pt modelId="{29104384-F2D1-48F5-9ED9-F37D859CF73B}" type="pres">
      <dgm:prSet presAssocID="{8C682B8B-810B-4EE3-85D5-1B8DB9F6E40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2028-253B-4E6C-8A79-FEB0F2E88601}" type="pres">
      <dgm:prSet presAssocID="{8C682B8B-810B-4EE3-85D5-1B8DB9F6E40A}" presName="accent_1" presStyleCnt="0"/>
      <dgm:spPr/>
    </dgm:pt>
    <dgm:pt modelId="{41BC3001-E832-4BC8-BF80-8EA936068E11}" type="pres">
      <dgm:prSet presAssocID="{8C682B8B-810B-4EE3-85D5-1B8DB9F6E40A}" presName="accentRepeatNode" presStyleLbl="solidFgAcc1" presStyleIdx="0" presStyleCnt="7"/>
      <dgm:spPr/>
    </dgm:pt>
    <dgm:pt modelId="{10988EC4-5B8E-4947-91C0-DA2602E87AF1}" type="pres">
      <dgm:prSet presAssocID="{5457792D-B61D-40A7-B862-E5B157A9152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BCA1D-28FD-4DD5-B01C-8F40361950C9}" type="pres">
      <dgm:prSet presAssocID="{5457792D-B61D-40A7-B862-E5B157A9152F}" presName="accent_2" presStyleCnt="0"/>
      <dgm:spPr/>
    </dgm:pt>
    <dgm:pt modelId="{BF234F9F-8C90-4588-9FB4-2FFDE6611E27}" type="pres">
      <dgm:prSet presAssocID="{5457792D-B61D-40A7-B862-E5B157A9152F}" presName="accentRepeatNode" presStyleLbl="solidFgAcc1" presStyleIdx="1" presStyleCnt="7"/>
      <dgm:spPr/>
    </dgm:pt>
    <dgm:pt modelId="{05C5F2C7-5A54-4F30-856B-4248514F803F}" type="pres">
      <dgm:prSet presAssocID="{0872D027-C1F7-428D-A530-BAD6DB717BA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0AD52-CA6F-470E-9BB4-864D8CECBCF0}" type="pres">
      <dgm:prSet presAssocID="{0872D027-C1F7-428D-A530-BAD6DB717BAE}" presName="accent_3" presStyleCnt="0"/>
      <dgm:spPr/>
    </dgm:pt>
    <dgm:pt modelId="{5A03BFEC-3526-4BED-A859-F4F9D41407D5}" type="pres">
      <dgm:prSet presAssocID="{0872D027-C1F7-428D-A530-BAD6DB717BAE}" presName="accentRepeatNode" presStyleLbl="solidFgAcc1" presStyleIdx="2" presStyleCnt="7"/>
      <dgm:spPr/>
    </dgm:pt>
    <dgm:pt modelId="{6E3836E5-6F3D-473B-9FF1-E9693704EAFB}" type="pres">
      <dgm:prSet presAssocID="{66DEBECD-D3A2-47B6-BFE1-28B777C6861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1C7AA-2A26-4D2D-AD3F-9CD00E80E90B}" type="pres">
      <dgm:prSet presAssocID="{66DEBECD-D3A2-47B6-BFE1-28B777C68615}" presName="accent_4" presStyleCnt="0"/>
      <dgm:spPr/>
    </dgm:pt>
    <dgm:pt modelId="{EBB5EDBA-407D-4D9C-ABC7-DC8B511BCBA9}" type="pres">
      <dgm:prSet presAssocID="{66DEBECD-D3A2-47B6-BFE1-28B777C68615}" presName="accentRepeatNode" presStyleLbl="solidFgAcc1" presStyleIdx="3" presStyleCnt="7"/>
      <dgm:spPr/>
    </dgm:pt>
    <dgm:pt modelId="{1AB8DA07-2869-4A9E-91EE-9C0B19E5F205}" type="pres">
      <dgm:prSet presAssocID="{7CE363D2-13EA-4EE7-A066-F2CA83DCDA8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1D47-AA70-472C-930A-3496B9AD6B4F}" type="pres">
      <dgm:prSet presAssocID="{7CE363D2-13EA-4EE7-A066-F2CA83DCDA8F}" presName="accent_5" presStyleCnt="0"/>
      <dgm:spPr/>
    </dgm:pt>
    <dgm:pt modelId="{ABECF61B-7DE8-4466-B5EF-355C026FA876}" type="pres">
      <dgm:prSet presAssocID="{7CE363D2-13EA-4EE7-A066-F2CA83DCDA8F}" presName="accentRepeatNode" presStyleLbl="solidFgAcc1" presStyleIdx="4" presStyleCnt="7"/>
      <dgm:spPr/>
    </dgm:pt>
    <dgm:pt modelId="{745D3A4D-7B44-4C01-BA0D-ACF017C1EEAD}" type="pres">
      <dgm:prSet presAssocID="{56E59423-BE3B-40A8-B8ED-0E548D263FE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A66D2-CDDA-4D7B-A34A-DEC0EBC58A1D}" type="pres">
      <dgm:prSet presAssocID="{56E59423-BE3B-40A8-B8ED-0E548D263FE8}" presName="accent_6" presStyleCnt="0"/>
      <dgm:spPr/>
    </dgm:pt>
    <dgm:pt modelId="{39C17185-C78C-4A73-B23B-D8C3D02D557A}" type="pres">
      <dgm:prSet presAssocID="{56E59423-BE3B-40A8-B8ED-0E548D263FE8}" presName="accentRepeatNode" presStyleLbl="solidFgAcc1" presStyleIdx="5" presStyleCnt="7"/>
      <dgm:spPr/>
    </dgm:pt>
    <dgm:pt modelId="{DBBFE0AF-A965-42F4-A6FF-B438F3E2D959}" type="pres">
      <dgm:prSet presAssocID="{CD767D02-896B-486D-AC79-485D9D88BD0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43F0B-4720-46A6-831D-8897E8C07007}" type="pres">
      <dgm:prSet presAssocID="{CD767D02-896B-486D-AC79-485D9D88BD0D}" presName="accent_7" presStyleCnt="0"/>
      <dgm:spPr/>
    </dgm:pt>
    <dgm:pt modelId="{2BB89DAF-2621-4046-9FBD-7612EF61EBEB}" type="pres">
      <dgm:prSet presAssocID="{CD767D02-896B-486D-AC79-485D9D88BD0D}" presName="accentRepeatNode" presStyleLbl="solidFgAcc1" presStyleIdx="6" presStyleCnt="7"/>
      <dgm:spPr/>
    </dgm:pt>
  </dgm:ptLst>
  <dgm:cxnLst>
    <dgm:cxn modelId="{4003696D-8E81-455F-B89D-F90EB35FDC7E}" type="presOf" srcId="{66DEBECD-D3A2-47B6-BFE1-28B777C68615}" destId="{6E3836E5-6F3D-473B-9FF1-E9693704EAFB}" srcOrd="0" destOrd="0" presId="urn:microsoft.com/office/officeart/2008/layout/VerticalCurvedList"/>
    <dgm:cxn modelId="{17E0BA4E-A0DE-46A5-98CC-5AD216F66D67}" srcId="{76668C88-C70F-4BA4-95EB-290E4B5570EF}" destId="{3218BA69-2081-4E41-AD41-120FFC00040F}" srcOrd="12" destOrd="0" parTransId="{FB395FD7-6A09-428A-B146-3B6948FBFDD6}" sibTransId="{22A8EDB8-483B-4DED-8B07-E0E9992F8068}"/>
    <dgm:cxn modelId="{B11C2AEC-4EAD-4093-B1D2-68BDD5A4F646}" srcId="{76668C88-C70F-4BA4-95EB-290E4B5570EF}" destId="{DC4A8A1B-7164-4A01-9D69-2A723652E5F7}" srcOrd="10" destOrd="0" parTransId="{DF3A3C63-5980-4F96-807C-BD1C31733D1B}" sibTransId="{45A14D4C-E90D-4234-8EEC-B75F6EC068C7}"/>
    <dgm:cxn modelId="{EB3986E8-6DBC-41F9-A27E-678C32D3D46F}" type="presOf" srcId="{0872D027-C1F7-428D-A530-BAD6DB717BAE}" destId="{05C5F2C7-5A54-4F30-856B-4248514F803F}" srcOrd="0" destOrd="0" presId="urn:microsoft.com/office/officeart/2008/layout/VerticalCurvedList"/>
    <dgm:cxn modelId="{543DEC94-170F-4914-A6AE-6D0D54F4755C}" srcId="{76668C88-C70F-4BA4-95EB-290E4B5570EF}" destId="{56E59423-BE3B-40A8-B8ED-0E548D263FE8}" srcOrd="5" destOrd="0" parTransId="{CB6BC566-F56A-4890-96A4-CC68B1609991}" sibTransId="{96AD43E7-1C5B-4674-9F41-CBF0B0678F49}"/>
    <dgm:cxn modelId="{E40131B9-EF05-482F-96EE-B56A993A9BED}" srcId="{76668C88-C70F-4BA4-95EB-290E4B5570EF}" destId="{66DEBECD-D3A2-47B6-BFE1-28B777C68615}" srcOrd="3" destOrd="0" parTransId="{FD5C16E8-85E1-4D67-8DA3-04692A2A2C7C}" sibTransId="{036D0AD4-0F08-4A33-8964-4B5FE0F24043}"/>
    <dgm:cxn modelId="{45879E25-15B7-4200-8385-4CF0231A6679}" type="presOf" srcId="{C9154FD2-527D-447A-8F83-050E65C12F75}" destId="{AF868F72-BF0A-441A-B0F9-870DD84780C3}" srcOrd="0" destOrd="0" presId="urn:microsoft.com/office/officeart/2008/layout/VerticalCurvedList"/>
    <dgm:cxn modelId="{3F9CB759-C7EB-498A-8F77-F74E8FE52C57}" srcId="{76668C88-C70F-4BA4-95EB-290E4B5570EF}" destId="{76B66E2A-6EC8-4D2C-8C29-5B7F7FEA8E0E}" srcOrd="13" destOrd="0" parTransId="{A9FFF261-A64B-4596-AD5F-02A5F491C097}" sibTransId="{3A6A8353-308B-49D6-A640-6D404EA6B04E}"/>
    <dgm:cxn modelId="{459AB1B5-0D74-4945-845A-B73E9EB201EC}" type="presOf" srcId="{CD767D02-896B-486D-AC79-485D9D88BD0D}" destId="{DBBFE0AF-A965-42F4-A6FF-B438F3E2D959}" srcOrd="0" destOrd="0" presId="urn:microsoft.com/office/officeart/2008/layout/VerticalCurvedList"/>
    <dgm:cxn modelId="{DDDB0E40-5B9F-4BF1-BB6C-BB346FE6F90C}" type="presOf" srcId="{76668C88-C70F-4BA4-95EB-290E4B5570EF}" destId="{582DF6A3-EF30-4FBF-9DF0-4305B05041CB}" srcOrd="0" destOrd="0" presId="urn:microsoft.com/office/officeart/2008/layout/VerticalCurvedList"/>
    <dgm:cxn modelId="{A19F6161-2B0E-43C8-BE90-5DD85E54FA7E}" srcId="{76668C88-C70F-4BA4-95EB-290E4B5570EF}" destId="{5457792D-B61D-40A7-B862-E5B157A9152F}" srcOrd="1" destOrd="0" parTransId="{F6699181-FCAD-408C-92AA-473C7A1F9B1A}" sibTransId="{DC0FB2BF-0D20-4D67-895C-79190CCD2940}"/>
    <dgm:cxn modelId="{ACBDDEC0-0E4D-4DBB-ABB0-D07F79031A55}" srcId="{76668C88-C70F-4BA4-95EB-290E4B5570EF}" destId="{F7323201-5705-4DE0-89BA-8879162882E1}" srcOrd="8" destOrd="0" parTransId="{52E875CE-AAC7-4E0D-99F4-7CEDA7C413FB}" sibTransId="{87918623-46C9-490E-80B1-31D6DDED3066}"/>
    <dgm:cxn modelId="{22AAD4B7-E351-4428-AFCC-3293BEB8CCFF}" type="presOf" srcId="{7CE363D2-13EA-4EE7-A066-F2CA83DCDA8F}" destId="{1AB8DA07-2869-4A9E-91EE-9C0B19E5F205}" srcOrd="0" destOrd="0" presId="urn:microsoft.com/office/officeart/2008/layout/VerticalCurvedList"/>
    <dgm:cxn modelId="{416A7EC7-D5BE-4B4D-9BA3-178844350F44}" srcId="{76668C88-C70F-4BA4-95EB-290E4B5570EF}" destId="{7CE363D2-13EA-4EE7-A066-F2CA83DCDA8F}" srcOrd="4" destOrd="0" parTransId="{D4E4F438-85B0-4D9C-A0D2-9C7622E3EEE8}" sibTransId="{C48EB183-E9E7-4DD2-9C3B-A7D477748DB8}"/>
    <dgm:cxn modelId="{71F27403-ED61-4048-8684-16A1647E63FE}" srcId="{76668C88-C70F-4BA4-95EB-290E4B5570EF}" destId="{927D7E5C-B579-4534-A455-74EFDF30B3CC}" srcOrd="11" destOrd="0" parTransId="{953E0EBD-E461-4EA7-945C-0FF556A55A92}" sibTransId="{4F5C8B01-453F-4D4F-A50E-2DEEE80A4CCF}"/>
    <dgm:cxn modelId="{99817DD3-AB1B-4108-9D59-B3B367180299}" srcId="{76668C88-C70F-4BA4-95EB-290E4B5570EF}" destId="{33ADF3B9-E98A-49B1-99F7-B3FF518E70FE}" srcOrd="7" destOrd="0" parTransId="{D720F426-DF56-4157-B1D4-920300A22784}" sibTransId="{F669C086-73CE-4B1E-B63C-D136CA4C7303}"/>
    <dgm:cxn modelId="{9D1D4781-0F9E-4DB8-93B7-E089432389D8}" srcId="{76668C88-C70F-4BA4-95EB-290E4B5570EF}" destId="{8C682B8B-810B-4EE3-85D5-1B8DB9F6E40A}" srcOrd="0" destOrd="0" parTransId="{928C7A47-070E-4C0E-8473-E26207DB64D8}" sibTransId="{C9154FD2-527D-447A-8F83-050E65C12F75}"/>
    <dgm:cxn modelId="{9B3E75D3-326B-49BC-8349-59D47A3F57D2}" type="presOf" srcId="{56E59423-BE3B-40A8-B8ED-0E548D263FE8}" destId="{745D3A4D-7B44-4C01-BA0D-ACF017C1EEAD}" srcOrd="0" destOrd="0" presId="urn:microsoft.com/office/officeart/2008/layout/VerticalCurvedList"/>
    <dgm:cxn modelId="{18F2F5E8-7658-45C0-9C6F-FC10E34AD6E3}" type="presOf" srcId="{8C682B8B-810B-4EE3-85D5-1B8DB9F6E40A}" destId="{29104384-F2D1-48F5-9ED9-F37D859CF73B}" srcOrd="0" destOrd="0" presId="urn:microsoft.com/office/officeart/2008/layout/VerticalCurvedList"/>
    <dgm:cxn modelId="{89084C55-A6F8-4D3F-8EA5-DD0150D56133}" srcId="{76668C88-C70F-4BA4-95EB-290E4B5570EF}" destId="{1905EA45-C970-4C8C-AE4C-373E99B5184A}" srcOrd="9" destOrd="0" parTransId="{2A10C13B-9909-434D-BC7F-A268CFCCB49C}" sibTransId="{C5AFC797-2BA7-48A2-A0CD-8118F84D4FA2}"/>
    <dgm:cxn modelId="{89516BEC-AC14-430E-895B-1CB8D3E3487D}" srcId="{76668C88-C70F-4BA4-95EB-290E4B5570EF}" destId="{0872D027-C1F7-428D-A530-BAD6DB717BAE}" srcOrd="2" destOrd="0" parTransId="{DCE5B801-E5E6-4502-80AA-153814A0DE3C}" sibTransId="{6508CAC3-C090-41A2-BEC1-E5DEF0372365}"/>
    <dgm:cxn modelId="{1A8A81A3-35ED-4D70-B136-097B007DFF3C}" srcId="{76668C88-C70F-4BA4-95EB-290E4B5570EF}" destId="{CD767D02-896B-486D-AC79-485D9D88BD0D}" srcOrd="6" destOrd="0" parTransId="{677EF461-A8C3-4BAD-9CCA-C0D6FF2397E7}" sibTransId="{77FA1F46-5B8C-414F-92EE-04AF8F90EA10}"/>
    <dgm:cxn modelId="{A3F40DEC-7274-4578-837E-FCA60EDC52A6}" type="presOf" srcId="{5457792D-B61D-40A7-B862-E5B157A9152F}" destId="{10988EC4-5B8E-4947-91C0-DA2602E87AF1}" srcOrd="0" destOrd="0" presId="urn:microsoft.com/office/officeart/2008/layout/VerticalCurvedList"/>
    <dgm:cxn modelId="{53569E55-AC1A-4E3C-8681-654B3A904003}" type="presParOf" srcId="{582DF6A3-EF30-4FBF-9DF0-4305B05041CB}" destId="{B0FAE82E-8C5A-4356-8A1C-013EC19BFAD1}" srcOrd="0" destOrd="0" presId="urn:microsoft.com/office/officeart/2008/layout/VerticalCurvedList"/>
    <dgm:cxn modelId="{D526F01B-D966-45D0-83CB-4F6D0D8B1A13}" type="presParOf" srcId="{B0FAE82E-8C5A-4356-8A1C-013EC19BFAD1}" destId="{9B6183BD-63F3-4E57-B477-D9F040F76AF6}" srcOrd="0" destOrd="0" presId="urn:microsoft.com/office/officeart/2008/layout/VerticalCurvedList"/>
    <dgm:cxn modelId="{B876DFFC-D25A-4BB6-A9FD-92CC4DB10D0D}" type="presParOf" srcId="{9B6183BD-63F3-4E57-B477-D9F040F76AF6}" destId="{8264120F-7854-4932-ABB5-0BA9BC9515BD}" srcOrd="0" destOrd="0" presId="urn:microsoft.com/office/officeart/2008/layout/VerticalCurvedList"/>
    <dgm:cxn modelId="{3480B776-F388-4750-9566-7C70505D2350}" type="presParOf" srcId="{9B6183BD-63F3-4E57-B477-D9F040F76AF6}" destId="{AF868F72-BF0A-441A-B0F9-870DD84780C3}" srcOrd="1" destOrd="0" presId="urn:microsoft.com/office/officeart/2008/layout/VerticalCurvedList"/>
    <dgm:cxn modelId="{4A9F6C78-6BA4-4FC1-87B6-562FED00EB52}" type="presParOf" srcId="{9B6183BD-63F3-4E57-B477-D9F040F76AF6}" destId="{EA4E575F-3D67-46D6-9D03-670DE835BF2A}" srcOrd="2" destOrd="0" presId="urn:microsoft.com/office/officeart/2008/layout/VerticalCurvedList"/>
    <dgm:cxn modelId="{322D0DDE-2C4E-454B-A5FC-30AF3172C0E1}" type="presParOf" srcId="{9B6183BD-63F3-4E57-B477-D9F040F76AF6}" destId="{A9DF8F64-904B-4ADC-8A32-13B328FBE358}" srcOrd="3" destOrd="0" presId="urn:microsoft.com/office/officeart/2008/layout/VerticalCurvedList"/>
    <dgm:cxn modelId="{EC0CC5D8-DD1E-42F8-8276-62A0BD801B24}" type="presParOf" srcId="{B0FAE82E-8C5A-4356-8A1C-013EC19BFAD1}" destId="{29104384-F2D1-48F5-9ED9-F37D859CF73B}" srcOrd="1" destOrd="0" presId="urn:microsoft.com/office/officeart/2008/layout/VerticalCurvedList"/>
    <dgm:cxn modelId="{09D78339-33A6-4492-ABF3-FDEEA11E5686}" type="presParOf" srcId="{B0FAE82E-8C5A-4356-8A1C-013EC19BFAD1}" destId="{48342028-253B-4E6C-8A79-FEB0F2E88601}" srcOrd="2" destOrd="0" presId="urn:microsoft.com/office/officeart/2008/layout/VerticalCurvedList"/>
    <dgm:cxn modelId="{26EBF759-6EC3-420F-A93B-ED0D48735898}" type="presParOf" srcId="{48342028-253B-4E6C-8A79-FEB0F2E88601}" destId="{41BC3001-E832-4BC8-BF80-8EA936068E11}" srcOrd="0" destOrd="0" presId="urn:microsoft.com/office/officeart/2008/layout/VerticalCurvedList"/>
    <dgm:cxn modelId="{42364268-C89A-490F-8637-36AECE6B7CEE}" type="presParOf" srcId="{B0FAE82E-8C5A-4356-8A1C-013EC19BFAD1}" destId="{10988EC4-5B8E-4947-91C0-DA2602E87AF1}" srcOrd="3" destOrd="0" presId="urn:microsoft.com/office/officeart/2008/layout/VerticalCurvedList"/>
    <dgm:cxn modelId="{69CCDC3D-1690-4D34-93A0-5B174AE36922}" type="presParOf" srcId="{B0FAE82E-8C5A-4356-8A1C-013EC19BFAD1}" destId="{956BCA1D-28FD-4DD5-B01C-8F40361950C9}" srcOrd="4" destOrd="0" presId="urn:microsoft.com/office/officeart/2008/layout/VerticalCurvedList"/>
    <dgm:cxn modelId="{B60DBF84-EF46-4454-BC82-64289DA0292B}" type="presParOf" srcId="{956BCA1D-28FD-4DD5-B01C-8F40361950C9}" destId="{BF234F9F-8C90-4588-9FB4-2FFDE6611E27}" srcOrd="0" destOrd="0" presId="urn:microsoft.com/office/officeart/2008/layout/VerticalCurvedList"/>
    <dgm:cxn modelId="{E948885C-14F7-4095-965F-B1B45C5CE65E}" type="presParOf" srcId="{B0FAE82E-8C5A-4356-8A1C-013EC19BFAD1}" destId="{05C5F2C7-5A54-4F30-856B-4248514F803F}" srcOrd="5" destOrd="0" presId="urn:microsoft.com/office/officeart/2008/layout/VerticalCurvedList"/>
    <dgm:cxn modelId="{8962FA36-9FF9-47F2-8EF3-5F2B8B2A644D}" type="presParOf" srcId="{B0FAE82E-8C5A-4356-8A1C-013EC19BFAD1}" destId="{3370AD52-CA6F-470E-9BB4-864D8CECBCF0}" srcOrd="6" destOrd="0" presId="urn:microsoft.com/office/officeart/2008/layout/VerticalCurvedList"/>
    <dgm:cxn modelId="{69FAE0ED-F1EC-475E-A0FC-11CFDCB7AE1D}" type="presParOf" srcId="{3370AD52-CA6F-470E-9BB4-864D8CECBCF0}" destId="{5A03BFEC-3526-4BED-A859-F4F9D41407D5}" srcOrd="0" destOrd="0" presId="urn:microsoft.com/office/officeart/2008/layout/VerticalCurvedList"/>
    <dgm:cxn modelId="{DB6B72DA-9502-4ACF-8A96-38E11D8B6B8F}" type="presParOf" srcId="{B0FAE82E-8C5A-4356-8A1C-013EC19BFAD1}" destId="{6E3836E5-6F3D-473B-9FF1-E9693704EAFB}" srcOrd="7" destOrd="0" presId="urn:microsoft.com/office/officeart/2008/layout/VerticalCurvedList"/>
    <dgm:cxn modelId="{BDE0A1CE-82E3-462A-9FFE-6E41706C8AE8}" type="presParOf" srcId="{B0FAE82E-8C5A-4356-8A1C-013EC19BFAD1}" destId="{B9B1C7AA-2A26-4D2D-AD3F-9CD00E80E90B}" srcOrd="8" destOrd="0" presId="urn:microsoft.com/office/officeart/2008/layout/VerticalCurvedList"/>
    <dgm:cxn modelId="{E34D380C-E3B6-43AF-A2D6-6001447E4525}" type="presParOf" srcId="{B9B1C7AA-2A26-4D2D-AD3F-9CD00E80E90B}" destId="{EBB5EDBA-407D-4D9C-ABC7-DC8B511BCBA9}" srcOrd="0" destOrd="0" presId="urn:microsoft.com/office/officeart/2008/layout/VerticalCurvedList"/>
    <dgm:cxn modelId="{4A19E7CD-9F79-41DC-A7F3-D6842E2CC997}" type="presParOf" srcId="{B0FAE82E-8C5A-4356-8A1C-013EC19BFAD1}" destId="{1AB8DA07-2869-4A9E-91EE-9C0B19E5F205}" srcOrd="9" destOrd="0" presId="urn:microsoft.com/office/officeart/2008/layout/VerticalCurvedList"/>
    <dgm:cxn modelId="{3555A056-299C-4FF6-B692-2FE70EBE749C}" type="presParOf" srcId="{B0FAE82E-8C5A-4356-8A1C-013EC19BFAD1}" destId="{D5721D47-AA70-472C-930A-3496B9AD6B4F}" srcOrd="10" destOrd="0" presId="urn:microsoft.com/office/officeart/2008/layout/VerticalCurvedList"/>
    <dgm:cxn modelId="{50BCD571-D714-45B2-BDF7-B44A7805532F}" type="presParOf" srcId="{D5721D47-AA70-472C-930A-3496B9AD6B4F}" destId="{ABECF61B-7DE8-4466-B5EF-355C026FA876}" srcOrd="0" destOrd="0" presId="urn:microsoft.com/office/officeart/2008/layout/VerticalCurvedList"/>
    <dgm:cxn modelId="{0317310F-FE54-4C4B-8F18-456F45A777CC}" type="presParOf" srcId="{B0FAE82E-8C5A-4356-8A1C-013EC19BFAD1}" destId="{745D3A4D-7B44-4C01-BA0D-ACF017C1EEAD}" srcOrd="11" destOrd="0" presId="urn:microsoft.com/office/officeart/2008/layout/VerticalCurvedList"/>
    <dgm:cxn modelId="{F8D7AD96-115B-4FBF-BA5B-270D4928155B}" type="presParOf" srcId="{B0FAE82E-8C5A-4356-8A1C-013EC19BFAD1}" destId="{0AFA66D2-CDDA-4D7B-A34A-DEC0EBC58A1D}" srcOrd="12" destOrd="0" presId="urn:microsoft.com/office/officeart/2008/layout/VerticalCurvedList"/>
    <dgm:cxn modelId="{039130EA-9641-4DAE-8006-0DDCD46E6686}" type="presParOf" srcId="{0AFA66D2-CDDA-4D7B-A34A-DEC0EBC58A1D}" destId="{39C17185-C78C-4A73-B23B-D8C3D02D557A}" srcOrd="0" destOrd="0" presId="urn:microsoft.com/office/officeart/2008/layout/VerticalCurvedList"/>
    <dgm:cxn modelId="{888EBFAF-904B-4579-9E28-820B38C89C31}" type="presParOf" srcId="{B0FAE82E-8C5A-4356-8A1C-013EC19BFAD1}" destId="{DBBFE0AF-A965-42F4-A6FF-B438F3E2D959}" srcOrd="13" destOrd="0" presId="urn:microsoft.com/office/officeart/2008/layout/VerticalCurvedList"/>
    <dgm:cxn modelId="{B36AACFF-A949-4C6D-A327-B871E5E8FB1B}" type="presParOf" srcId="{B0FAE82E-8C5A-4356-8A1C-013EC19BFAD1}" destId="{25043F0B-4720-46A6-831D-8897E8C07007}" srcOrd="14" destOrd="0" presId="urn:microsoft.com/office/officeart/2008/layout/VerticalCurvedList"/>
    <dgm:cxn modelId="{1CCDCDCA-1288-40AC-88BD-99A25EEF04F9}" type="presParOf" srcId="{25043F0B-4720-46A6-831D-8897E8C07007}" destId="{2BB89DAF-2621-4046-9FBD-7612EF61E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52E2D-2297-499B-AC4B-074C5DE92901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671D73-EB1F-4AB8-A652-59183E952D26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0001CE2-5B03-430C-A6B2-0AB7288E1B16}" type="parTrans" cxnId="{15560669-642F-48D4-8153-A39522ACDF7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2451D-B63C-4EAC-B2F4-7CB7631935BA}" type="sibTrans" cxnId="{15560669-642F-48D4-8153-A39522ACDF7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FB356-7E85-4EA3-A22F-8DE7CF1A6D3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Пробуждение в детях интереса и уважения к истории России.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525604F-B142-4617-810B-C9AA43608616}" type="parTrans" cxnId="{2F9912F7-D347-4D21-AE70-16C04B12BE0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F2E65-1957-4FBD-80AB-8D81652BAD48}" type="sibTrans" cxnId="{2F9912F7-D347-4D21-AE70-16C04B12BE01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74841-2457-42A4-A556-5487D2501C15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858C0EE-94BC-47BE-B784-44F6C2CAF539}" type="parTrans" cxnId="{4F1B658E-1F45-4C57-883B-5444F1EE820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617AF-BF19-4A63-A835-DBF4E09D2D40}" type="sibTrans" cxnId="{4F1B658E-1F45-4C57-883B-5444F1EE8205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73864-F0AC-4AE0-BA5C-353254BACF3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систематизация знаний о Великой Отечественной войне.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E863E6B-C848-4518-B625-76F65167C775}" type="parTrans" cxnId="{9499D001-7FF9-41DA-9E72-82381B889A5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9C499-7E0B-4412-A7BE-C94B1A24ADFB}" type="sibTrans" cxnId="{9499D001-7FF9-41DA-9E72-82381B889A54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BAA73-A966-47B2-91F7-3AF5CB0A31CE}">
      <dgm:prSet phldrT="[Текст]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05575D2-1513-4C51-93BD-874C34E5B1FB}" type="parTrans" cxnId="{56D8A253-DFEF-48FD-AE01-29E317B770F2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489E0-2A18-45AA-9F7C-3AE4897656A7}" type="sibTrans" cxnId="{56D8A253-DFEF-48FD-AE01-29E317B770F2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0A54B-F37F-4E72-B955-A4AF879503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уважительного отношения к «людям войны».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C8D5D8B-683D-4168-A388-1626E5C8256E}" type="parTrans" cxnId="{ED593D01-6E18-4D9E-BC00-519D78D8B91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4E51B-B086-4679-B58E-856B1FE74C78}" type="sibTrans" cxnId="{ED593D01-6E18-4D9E-BC00-519D78D8B91A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0DAFC-A3B4-4726-BF3D-5647FA825BF7}">
      <dgm:prSet custT="1"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69A8465-BE26-4FD8-8BC3-0DAFAB7A2893}" type="parTrans" cxnId="{FB152B56-93E3-45F2-846B-5503D9496813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44EDA-E711-4A70-99C3-37FF1148CF9A}" type="sibTrans" cxnId="{FB152B56-93E3-45F2-846B-5503D9496813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D2ABC-483B-48D6-812C-9871FB04CB59}">
      <dgm:prSet custT="1"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E0AD669-0D1B-4640-98F3-0D0C6D10F892}" type="parTrans" cxnId="{8A919762-A8B6-4AD0-A812-52212711F44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BEBE1-4BA3-4F95-BE95-78B2F33C3109}" type="sibTrans" cxnId="{8A919762-A8B6-4AD0-A812-52212711F44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9C9EC-ECE5-431C-BC50-92BC01095657}">
      <dgm:prSet custT="1"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9382A29-5D35-4036-8C89-36B3DDEC84C2}" type="parTrans" cxnId="{C1BEDC12-816D-4DC1-A4B4-BC99E82AB3F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063B8-6AB5-40EB-84C1-274EA638E2E5}" type="sibTrans" cxnId="{C1BEDC12-816D-4DC1-A4B4-BC99E82AB3F6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632F9-FCCD-4418-946B-421D9813CF6B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важности праздника «День Победы» в жизни старших дошкольников.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02D3710-D0BB-47A3-AFD6-63E6CA4E37C9}" type="parTrans" cxnId="{0BC1663F-6C33-45B7-A2B7-FAA540E5682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7E717C-23BA-4B7A-BA40-9B140CC8B505}" type="sibTrans" cxnId="{0BC1663F-6C33-45B7-A2B7-FAA540E56827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EC1FA-24EC-472C-A109-EFC987B11BCB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выставки детского творчества ко Дню Победы.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EFA7578-6769-4412-BEB9-C1353A2437DC}" type="parTrans" cxnId="{98A07709-68F2-4CD6-AEB5-8251167E1BA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24742-82AF-429B-BFAA-EE65C68C8788}" type="sibTrans" cxnId="{98A07709-68F2-4CD6-AEB5-8251167E1BA9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FDD1C-ED66-42AE-9538-E4D12F149AAF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Музыкально - спортивный праздник «День Победы».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B1055D3-56E5-4FB1-A1DA-D66CF76326E6}" type="parTrans" cxnId="{74C4D425-90DA-49B0-9008-C75DAA3AF89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6E770-205D-4058-8726-56E6C4AD0931}" type="sibTrans" cxnId="{74C4D425-90DA-49B0-9008-C75DAA3AF89F}">
      <dgm:prSet/>
      <dgm:spPr/>
      <dgm:t>
        <a:bodyPr/>
        <a:lstStyle/>
        <a:p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CFACC-93B0-437D-8552-E5735B160C4E}" type="pres">
      <dgm:prSet presAssocID="{0B952E2D-2297-499B-AC4B-074C5DE929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DBF1E-500D-41B2-A60D-237075D3C2E1}" type="pres">
      <dgm:prSet presAssocID="{21671D73-EB1F-4AB8-A652-59183E952D26}" presName="composite" presStyleCnt="0"/>
      <dgm:spPr/>
    </dgm:pt>
    <dgm:pt modelId="{CEB8EC04-D291-4B36-8537-1ED63326D693}" type="pres">
      <dgm:prSet presAssocID="{21671D73-EB1F-4AB8-A652-59183E952D2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71165-CF00-4D7C-BAB9-2E677D59C3A7}" type="pres">
      <dgm:prSet presAssocID="{21671D73-EB1F-4AB8-A652-59183E952D2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7BBC3-12AD-4456-9862-0351772424FA}" type="pres">
      <dgm:prSet presAssocID="{EDF2451D-B63C-4EAC-B2F4-7CB7631935BA}" presName="sp" presStyleCnt="0"/>
      <dgm:spPr/>
    </dgm:pt>
    <dgm:pt modelId="{07DA3C20-1C97-4FAE-B3DC-7578BDC5F816}" type="pres">
      <dgm:prSet presAssocID="{58074841-2457-42A4-A556-5487D2501C15}" presName="composite" presStyleCnt="0"/>
      <dgm:spPr/>
    </dgm:pt>
    <dgm:pt modelId="{6792D2D3-12BA-40D7-B6A8-45B9EB14247F}" type="pres">
      <dgm:prSet presAssocID="{58074841-2457-42A4-A556-5487D2501C1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51DF0-38BC-4A15-941E-90824D8F945E}" type="pres">
      <dgm:prSet presAssocID="{58074841-2457-42A4-A556-5487D2501C1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CDAA3-4223-473B-807D-DAEB5C585B97}" type="pres">
      <dgm:prSet presAssocID="{5B8617AF-BF19-4A63-A835-DBF4E09D2D40}" presName="sp" presStyleCnt="0"/>
      <dgm:spPr/>
    </dgm:pt>
    <dgm:pt modelId="{93D92554-BB8A-48AC-8E2C-76CCDD76FDF0}" type="pres">
      <dgm:prSet presAssocID="{E0ABAA73-A966-47B2-91F7-3AF5CB0A31CE}" presName="composite" presStyleCnt="0"/>
      <dgm:spPr/>
    </dgm:pt>
    <dgm:pt modelId="{01A6A341-4C0E-4A5C-B75D-3347E00A2DDD}" type="pres">
      <dgm:prSet presAssocID="{E0ABAA73-A966-47B2-91F7-3AF5CB0A31C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A2838-6D6B-4A29-89B6-6C45EC7800DB}" type="pres">
      <dgm:prSet presAssocID="{E0ABAA73-A966-47B2-91F7-3AF5CB0A31C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DFAEB-ADEA-4468-A3D6-BBFDEF172A48}" type="pres">
      <dgm:prSet presAssocID="{B54489E0-2A18-45AA-9F7C-3AE4897656A7}" presName="sp" presStyleCnt="0"/>
      <dgm:spPr/>
    </dgm:pt>
    <dgm:pt modelId="{54EFB5FC-1AF9-4014-87E3-BD1A69882310}" type="pres">
      <dgm:prSet presAssocID="{0BA0DAFC-A3B4-4726-BF3D-5647FA825BF7}" presName="composite" presStyleCnt="0"/>
      <dgm:spPr/>
    </dgm:pt>
    <dgm:pt modelId="{A6476903-CB7A-48D9-A7F6-E30D3043DE54}" type="pres">
      <dgm:prSet presAssocID="{0BA0DAFC-A3B4-4726-BF3D-5647FA825BF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8EA2D-4117-4451-8A32-5069C05A3F0D}" type="pres">
      <dgm:prSet presAssocID="{0BA0DAFC-A3B4-4726-BF3D-5647FA825BF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7A1A9-72AB-4176-9FBC-7B9EFCF299D5}" type="pres">
      <dgm:prSet presAssocID="{D8A44EDA-E711-4A70-99C3-37FF1148CF9A}" presName="sp" presStyleCnt="0"/>
      <dgm:spPr/>
    </dgm:pt>
    <dgm:pt modelId="{006A9430-CFCF-4E45-8B85-3FF1E5D4B61C}" type="pres">
      <dgm:prSet presAssocID="{8D4D2ABC-483B-48D6-812C-9871FB04CB59}" presName="composite" presStyleCnt="0"/>
      <dgm:spPr/>
    </dgm:pt>
    <dgm:pt modelId="{1D2399B7-FFE9-435F-A5DA-B95F0D119340}" type="pres">
      <dgm:prSet presAssocID="{8D4D2ABC-483B-48D6-812C-9871FB04CB5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0C13-D40B-4631-9BF3-425E000BFC21}" type="pres">
      <dgm:prSet presAssocID="{8D4D2ABC-483B-48D6-812C-9871FB04CB5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F567A-A35F-4909-AEDA-99C5C62716BB}" type="pres">
      <dgm:prSet presAssocID="{560BEBE1-4BA3-4F95-BE95-78B2F33C3109}" presName="sp" presStyleCnt="0"/>
      <dgm:spPr/>
    </dgm:pt>
    <dgm:pt modelId="{88437CF6-18AF-477E-BB52-C1F8B77D37DA}" type="pres">
      <dgm:prSet presAssocID="{7699C9EC-ECE5-431C-BC50-92BC01095657}" presName="composite" presStyleCnt="0"/>
      <dgm:spPr/>
    </dgm:pt>
    <dgm:pt modelId="{3E9888E6-9055-4227-8B16-769FF9628D56}" type="pres">
      <dgm:prSet presAssocID="{7699C9EC-ECE5-431C-BC50-92BC0109565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9866C-1711-4E7E-85F7-BD25D7F0D912}" type="pres">
      <dgm:prSet presAssocID="{7699C9EC-ECE5-431C-BC50-92BC0109565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B74F0-C582-4215-BF5C-53002407E408}" type="presOf" srcId="{DD573864-F0AC-4AE0-BA5C-353254BACF3C}" destId="{3AA51DF0-38BC-4A15-941E-90824D8F945E}" srcOrd="0" destOrd="0" presId="urn:microsoft.com/office/officeart/2005/8/layout/chevron2"/>
    <dgm:cxn modelId="{98A07709-68F2-4CD6-AEB5-8251167E1BA9}" srcId="{8D4D2ABC-483B-48D6-812C-9871FB04CB59}" destId="{334EC1FA-24EC-472C-A109-EFC987B11BCB}" srcOrd="0" destOrd="0" parTransId="{7EFA7578-6769-4412-BEB9-C1353A2437DC}" sibTransId="{0E324742-82AF-429B-BFAA-EE65C68C8788}"/>
    <dgm:cxn modelId="{2F9912F7-D347-4D21-AE70-16C04B12BE01}" srcId="{21671D73-EB1F-4AB8-A652-59183E952D26}" destId="{890FB356-7E85-4EA3-A22F-8DE7CF1A6D36}" srcOrd="0" destOrd="0" parTransId="{E525604F-B142-4617-810B-C9AA43608616}" sibTransId="{0DCF2E65-1957-4FBD-80AB-8D81652BAD48}"/>
    <dgm:cxn modelId="{FB152B56-93E3-45F2-846B-5503D9496813}" srcId="{0B952E2D-2297-499B-AC4B-074C5DE92901}" destId="{0BA0DAFC-A3B4-4726-BF3D-5647FA825BF7}" srcOrd="3" destOrd="0" parTransId="{169A8465-BE26-4FD8-8BC3-0DAFAB7A2893}" sibTransId="{D8A44EDA-E711-4A70-99C3-37FF1148CF9A}"/>
    <dgm:cxn modelId="{18375E42-72A6-45AC-9105-CE1EE2C9558E}" type="presOf" srcId="{E0ABAA73-A966-47B2-91F7-3AF5CB0A31CE}" destId="{01A6A341-4C0E-4A5C-B75D-3347E00A2DDD}" srcOrd="0" destOrd="0" presId="urn:microsoft.com/office/officeart/2005/8/layout/chevron2"/>
    <dgm:cxn modelId="{783A2439-27AF-4954-83A2-0DB31B707D18}" type="presOf" srcId="{334EC1FA-24EC-472C-A109-EFC987B11BCB}" destId="{4E9C0C13-D40B-4631-9BF3-425E000BFC21}" srcOrd="0" destOrd="0" presId="urn:microsoft.com/office/officeart/2005/8/layout/chevron2"/>
    <dgm:cxn modelId="{C1BEDC12-816D-4DC1-A4B4-BC99E82AB3F6}" srcId="{0B952E2D-2297-499B-AC4B-074C5DE92901}" destId="{7699C9EC-ECE5-431C-BC50-92BC01095657}" srcOrd="5" destOrd="0" parTransId="{C9382A29-5D35-4036-8C89-36B3DDEC84C2}" sibTransId="{2DC063B8-6AB5-40EB-84C1-274EA638E2E5}"/>
    <dgm:cxn modelId="{FF4C74CD-5546-423F-9AA3-663ABECEAEA2}" type="presOf" srcId="{EF20A54B-F37F-4E72-B955-A4AF87950347}" destId="{DF7A2838-6D6B-4A29-89B6-6C45EC7800DB}" srcOrd="0" destOrd="0" presId="urn:microsoft.com/office/officeart/2005/8/layout/chevron2"/>
    <dgm:cxn modelId="{F9C3D38C-1A02-4EC8-9405-406B7D9AE8F0}" type="presOf" srcId="{0BA0DAFC-A3B4-4726-BF3D-5647FA825BF7}" destId="{A6476903-CB7A-48D9-A7F6-E30D3043DE54}" srcOrd="0" destOrd="0" presId="urn:microsoft.com/office/officeart/2005/8/layout/chevron2"/>
    <dgm:cxn modelId="{A28AABA4-D3DC-4A30-BC38-DCFB6A6F5AB3}" type="presOf" srcId="{370FDD1C-ED66-42AE-9538-E4D12F149AAF}" destId="{68F9866C-1711-4E7E-85F7-BD25D7F0D912}" srcOrd="0" destOrd="0" presId="urn:microsoft.com/office/officeart/2005/8/layout/chevron2"/>
    <dgm:cxn modelId="{8A919762-A8B6-4AD0-A812-52212711F446}" srcId="{0B952E2D-2297-499B-AC4B-074C5DE92901}" destId="{8D4D2ABC-483B-48D6-812C-9871FB04CB59}" srcOrd="4" destOrd="0" parTransId="{EE0AD669-0D1B-4640-98F3-0D0C6D10F892}" sibTransId="{560BEBE1-4BA3-4F95-BE95-78B2F33C3109}"/>
    <dgm:cxn modelId="{69B7128A-8875-4470-98E5-7C8D2483CE02}" type="presOf" srcId="{890FB356-7E85-4EA3-A22F-8DE7CF1A6D36}" destId="{4D571165-CF00-4D7C-BAB9-2E677D59C3A7}" srcOrd="0" destOrd="0" presId="urn:microsoft.com/office/officeart/2005/8/layout/chevron2"/>
    <dgm:cxn modelId="{90C21265-7F64-45F5-9545-4B8768E0922D}" type="presOf" srcId="{21671D73-EB1F-4AB8-A652-59183E952D26}" destId="{CEB8EC04-D291-4B36-8537-1ED63326D693}" srcOrd="0" destOrd="0" presId="urn:microsoft.com/office/officeart/2005/8/layout/chevron2"/>
    <dgm:cxn modelId="{74C4D425-90DA-49B0-9008-C75DAA3AF89F}" srcId="{7699C9EC-ECE5-431C-BC50-92BC01095657}" destId="{370FDD1C-ED66-42AE-9538-E4D12F149AAF}" srcOrd="0" destOrd="0" parTransId="{2B1055D3-56E5-4FB1-A1DA-D66CF76326E6}" sibTransId="{22E6E770-205D-4058-8726-56E6C4AD0931}"/>
    <dgm:cxn modelId="{4F1B658E-1F45-4C57-883B-5444F1EE8205}" srcId="{0B952E2D-2297-499B-AC4B-074C5DE92901}" destId="{58074841-2457-42A4-A556-5487D2501C15}" srcOrd="1" destOrd="0" parTransId="{C858C0EE-94BC-47BE-B784-44F6C2CAF539}" sibTransId="{5B8617AF-BF19-4A63-A835-DBF4E09D2D40}"/>
    <dgm:cxn modelId="{ED593D01-6E18-4D9E-BC00-519D78D8B91A}" srcId="{E0ABAA73-A966-47B2-91F7-3AF5CB0A31CE}" destId="{EF20A54B-F37F-4E72-B955-A4AF87950347}" srcOrd="0" destOrd="0" parTransId="{7C8D5D8B-683D-4168-A388-1626E5C8256E}" sibTransId="{3964E51B-B086-4679-B58E-856B1FE74C78}"/>
    <dgm:cxn modelId="{56D8A253-DFEF-48FD-AE01-29E317B770F2}" srcId="{0B952E2D-2297-499B-AC4B-074C5DE92901}" destId="{E0ABAA73-A966-47B2-91F7-3AF5CB0A31CE}" srcOrd="2" destOrd="0" parTransId="{C05575D2-1513-4C51-93BD-874C34E5B1FB}" sibTransId="{B54489E0-2A18-45AA-9F7C-3AE4897656A7}"/>
    <dgm:cxn modelId="{15560669-642F-48D4-8153-A39522ACDF7A}" srcId="{0B952E2D-2297-499B-AC4B-074C5DE92901}" destId="{21671D73-EB1F-4AB8-A652-59183E952D26}" srcOrd="0" destOrd="0" parTransId="{50001CE2-5B03-430C-A6B2-0AB7288E1B16}" sibTransId="{EDF2451D-B63C-4EAC-B2F4-7CB7631935BA}"/>
    <dgm:cxn modelId="{07ADB8AA-EA8F-4686-B062-E8248064054F}" type="presOf" srcId="{8D4D2ABC-483B-48D6-812C-9871FB04CB59}" destId="{1D2399B7-FFE9-435F-A5DA-B95F0D119340}" srcOrd="0" destOrd="0" presId="urn:microsoft.com/office/officeart/2005/8/layout/chevron2"/>
    <dgm:cxn modelId="{2B5E3F4E-23D7-4008-964C-5CB76507BC35}" type="presOf" srcId="{7699C9EC-ECE5-431C-BC50-92BC01095657}" destId="{3E9888E6-9055-4227-8B16-769FF9628D56}" srcOrd="0" destOrd="0" presId="urn:microsoft.com/office/officeart/2005/8/layout/chevron2"/>
    <dgm:cxn modelId="{9499D001-7FF9-41DA-9E72-82381B889A54}" srcId="{58074841-2457-42A4-A556-5487D2501C15}" destId="{DD573864-F0AC-4AE0-BA5C-353254BACF3C}" srcOrd="0" destOrd="0" parTransId="{3E863E6B-C848-4518-B625-76F65167C775}" sibTransId="{1CA9C499-7E0B-4412-A7BE-C94B1A24ADFB}"/>
    <dgm:cxn modelId="{D0D9ECF8-1CC8-478B-84BF-6A74F81210BB}" type="presOf" srcId="{178632F9-FCCD-4418-946B-421D9813CF6B}" destId="{7968EA2D-4117-4451-8A32-5069C05A3F0D}" srcOrd="0" destOrd="0" presId="urn:microsoft.com/office/officeart/2005/8/layout/chevron2"/>
    <dgm:cxn modelId="{0BC1663F-6C33-45B7-A2B7-FAA540E56827}" srcId="{0BA0DAFC-A3B4-4726-BF3D-5647FA825BF7}" destId="{178632F9-FCCD-4418-946B-421D9813CF6B}" srcOrd="0" destOrd="0" parTransId="{202D3710-D0BB-47A3-AFD6-63E6CA4E37C9}" sibTransId="{D47E717C-23BA-4B7A-BA40-9B140CC8B505}"/>
    <dgm:cxn modelId="{B1F7F0CF-7248-4DCA-B25E-DA7CA7D69118}" type="presOf" srcId="{0B952E2D-2297-499B-AC4B-074C5DE92901}" destId="{CA6CFACC-93B0-437D-8552-E5735B160C4E}" srcOrd="0" destOrd="0" presId="urn:microsoft.com/office/officeart/2005/8/layout/chevron2"/>
    <dgm:cxn modelId="{0783D418-59D4-4610-95EE-AD90803DAB0A}" type="presOf" srcId="{58074841-2457-42A4-A556-5487D2501C15}" destId="{6792D2D3-12BA-40D7-B6A8-45B9EB14247F}" srcOrd="0" destOrd="0" presId="urn:microsoft.com/office/officeart/2005/8/layout/chevron2"/>
    <dgm:cxn modelId="{B7E88A4D-69FB-47A7-83C9-49E7164AF56D}" type="presParOf" srcId="{CA6CFACC-93B0-437D-8552-E5735B160C4E}" destId="{57FDBF1E-500D-41B2-A60D-237075D3C2E1}" srcOrd="0" destOrd="0" presId="urn:microsoft.com/office/officeart/2005/8/layout/chevron2"/>
    <dgm:cxn modelId="{A5DED788-A427-47A5-8E14-C6115AA7A7D7}" type="presParOf" srcId="{57FDBF1E-500D-41B2-A60D-237075D3C2E1}" destId="{CEB8EC04-D291-4B36-8537-1ED63326D693}" srcOrd="0" destOrd="0" presId="urn:microsoft.com/office/officeart/2005/8/layout/chevron2"/>
    <dgm:cxn modelId="{A5F3AAB3-2029-48A2-BEDD-1494B989A8F5}" type="presParOf" srcId="{57FDBF1E-500D-41B2-A60D-237075D3C2E1}" destId="{4D571165-CF00-4D7C-BAB9-2E677D59C3A7}" srcOrd="1" destOrd="0" presId="urn:microsoft.com/office/officeart/2005/8/layout/chevron2"/>
    <dgm:cxn modelId="{9CCFCCE4-827D-43F5-9992-EBAA6997460F}" type="presParOf" srcId="{CA6CFACC-93B0-437D-8552-E5735B160C4E}" destId="{1287BBC3-12AD-4456-9862-0351772424FA}" srcOrd="1" destOrd="0" presId="urn:microsoft.com/office/officeart/2005/8/layout/chevron2"/>
    <dgm:cxn modelId="{85675A1F-470D-4A25-9C10-D82766FC1FC8}" type="presParOf" srcId="{CA6CFACC-93B0-437D-8552-E5735B160C4E}" destId="{07DA3C20-1C97-4FAE-B3DC-7578BDC5F816}" srcOrd="2" destOrd="0" presId="urn:microsoft.com/office/officeart/2005/8/layout/chevron2"/>
    <dgm:cxn modelId="{3E7CD2F7-A540-429A-8CB4-A71CF242EA4C}" type="presParOf" srcId="{07DA3C20-1C97-4FAE-B3DC-7578BDC5F816}" destId="{6792D2D3-12BA-40D7-B6A8-45B9EB14247F}" srcOrd="0" destOrd="0" presId="urn:microsoft.com/office/officeart/2005/8/layout/chevron2"/>
    <dgm:cxn modelId="{D894D5A5-4727-463B-8046-14FADD8F80EB}" type="presParOf" srcId="{07DA3C20-1C97-4FAE-B3DC-7578BDC5F816}" destId="{3AA51DF0-38BC-4A15-941E-90824D8F945E}" srcOrd="1" destOrd="0" presId="urn:microsoft.com/office/officeart/2005/8/layout/chevron2"/>
    <dgm:cxn modelId="{1E28D580-5390-4995-8B0F-C5644D74E6C1}" type="presParOf" srcId="{CA6CFACC-93B0-437D-8552-E5735B160C4E}" destId="{03BCDAA3-4223-473B-807D-DAEB5C585B97}" srcOrd="3" destOrd="0" presId="urn:microsoft.com/office/officeart/2005/8/layout/chevron2"/>
    <dgm:cxn modelId="{7B72337D-CF7C-401F-AAE7-BC4571E086AD}" type="presParOf" srcId="{CA6CFACC-93B0-437D-8552-E5735B160C4E}" destId="{93D92554-BB8A-48AC-8E2C-76CCDD76FDF0}" srcOrd="4" destOrd="0" presId="urn:microsoft.com/office/officeart/2005/8/layout/chevron2"/>
    <dgm:cxn modelId="{2E6F9D76-DF33-46BE-A12E-18C3F423489C}" type="presParOf" srcId="{93D92554-BB8A-48AC-8E2C-76CCDD76FDF0}" destId="{01A6A341-4C0E-4A5C-B75D-3347E00A2DDD}" srcOrd="0" destOrd="0" presId="urn:microsoft.com/office/officeart/2005/8/layout/chevron2"/>
    <dgm:cxn modelId="{79000161-E8BD-4A5A-84C1-C2946661F0A4}" type="presParOf" srcId="{93D92554-BB8A-48AC-8E2C-76CCDD76FDF0}" destId="{DF7A2838-6D6B-4A29-89B6-6C45EC7800DB}" srcOrd="1" destOrd="0" presId="urn:microsoft.com/office/officeart/2005/8/layout/chevron2"/>
    <dgm:cxn modelId="{B7887DB9-593B-4583-ACF4-3965A5E7D17E}" type="presParOf" srcId="{CA6CFACC-93B0-437D-8552-E5735B160C4E}" destId="{170DFAEB-ADEA-4468-A3D6-BBFDEF172A48}" srcOrd="5" destOrd="0" presId="urn:microsoft.com/office/officeart/2005/8/layout/chevron2"/>
    <dgm:cxn modelId="{233BEBC5-652D-4C2D-9E5A-405188F401BB}" type="presParOf" srcId="{CA6CFACC-93B0-437D-8552-E5735B160C4E}" destId="{54EFB5FC-1AF9-4014-87E3-BD1A69882310}" srcOrd="6" destOrd="0" presId="urn:microsoft.com/office/officeart/2005/8/layout/chevron2"/>
    <dgm:cxn modelId="{D3E67057-6D5D-4D62-A204-C93ECD2DCFB3}" type="presParOf" srcId="{54EFB5FC-1AF9-4014-87E3-BD1A69882310}" destId="{A6476903-CB7A-48D9-A7F6-E30D3043DE54}" srcOrd="0" destOrd="0" presId="urn:microsoft.com/office/officeart/2005/8/layout/chevron2"/>
    <dgm:cxn modelId="{8EF116C5-27D2-4A98-99E8-279EB6E8D38B}" type="presParOf" srcId="{54EFB5FC-1AF9-4014-87E3-BD1A69882310}" destId="{7968EA2D-4117-4451-8A32-5069C05A3F0D}" srcOrd="1" destOrd="0" presId="urn:microsoft.com/office/officeart/2005/8/layout/chevron2"/>
    <dgm:cxn modelId="{C113E823-1224-4AC4-A4AD-B3FC02B1DE6B}" type="presParOf" srcId="{CA6CFACC-93B0-437D-8552-E5735B160C4E}" destId="{C8F7A1A9-72AB-4176-9FBC-7B9EFCF299D5}" srcOrd="7" destOrd="0" presId="urn:microsoft.com/office/officeart/2005/8/layout/chevron2"/>
    <dgm:cxn modelId="{55422048-6A19-49E8-9FB5-7805C813EA2C}" type="presParOf" srcId="{CA6CFACC-93B0-437D-8552-E5735B160C4E}" destId="{006A9430-CFCF-4E45-8B85-3FF1E5D4B61C}" srcOrd="8" destOrd="0" presId="urn:microsoft.com/office/officeart/2005/8/layout/chevron2"/>
    <dgm:cxn modelId="{6B1162D6-836F-41E4-B609-7ED269630BA5}" type="presParOf" srcId="{006A9430-CFCF-4E45-8B85-3FF1E5D4B61C}" destId="{1D2399B7-FFE9-435F-A5DA-B95F0D119340}" srcOrd="0" destOrd="0" presId="urn:microsoft.com/office/officeart/2005/8/layout/chevron2"/>
    <dgm:cxn modelId="{F2F2439E-5C64-4781-AE40-50615D359AC7}" type="presParOf" srcId="{006A9430-CFCF-4E45-8B85-3FF1E5D4B61C}" destId="{4E9C0C13-D40B-4631-9BF3-425E000BFC21}" srcOrd="1" destOrd="0" presId="urn:microsoft.com/office/officeart/2005/8/layout/chevron2"/>
    <dgm:cxn modelId="{DD00AF03-9A12-47D3-99AA-2CD302F216F8}" type="presParOf" srcId="{CA6CFACC-93B0-437D-8552-E5735B160C4E}" destId="{3A8F567A-A35F-4909-AEDA-99C5C62716BB}" srcOrd="9" destOrd="0" presId="urn:microsoft.com/office/officeart/2005/8/layout/chevron2"/>
    <dgm:cxn modelId="{FEB45A56-650F-4507-A198-737E67B69B12}" type="presParOf" srcId="{CA6CFACC-93B0-437D-8552-E5735B160C4E}" destId="{88437CF6-18AF-477E-BB52-C1F8B77D37DA}" srcOrd="10" destOrd="0" presId="urn:microsoft.com/office/officeart/2005/8/layout/chevron2"/>
    <dgm:cxn modelId="{FA14969B-4F55-4DE7-AC57-27DFDB1DB3C8}" type="presParOf" srcId="{88437CF6-18AF-477E-BB52-C1F8B77D37DA}" destId="{3E9888E6-9055-4227-8B16-769FF9628D56}" srcOrd="0" destOrd="0" presId="urn:microsoft.com/office/officeart/2005/8/layout/chevron2"/>
    <dgm:cxn modelId="{594B4A58-CDEB-4D4E-823A-FB47158D49FC}" type="presParOf" srcId="{88437CF6-18AF-477E-BB52-C1F8B77D37DA}" destId="{68F9866C-1711-4E7E-85F7-BD25D7F0D9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3E8F41-0770-4B24-A800-FB715D1F1890}" type="doc">
      <dgm:prSet loTypeId="urn:microsoft.com/office/officeart/2008/layout/RadialCluster" loCatId="cycle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71CC1C7-0353-4BBF-AFFA-9C91D9758FED}">
      <dgm:prSet phldrT="[Текст]"/>
      <dgm:spPr/>
      <dgm:t>
        <a:bodyPr/>
        <a:lstStyle/>
        <a:p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</a:t>
          </a:r>
          <a:endParaRPr lang="ru-RU" b="0" i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FA202-145A-4FD1-84F0-511AB80B6DF9}" type="parTrans" cxnId="{438DA779-DA26-432B-8F4B-325899324B4E}">
      <dgm:prSet/>
      <dgm:spPr/>
      <dgm:t>
        <a:bodyPr/>
        <a:lstStyle/>
        <a:p>
          <a:endParaRPr lang="ru-RU"/>
        </a:p>
      </dgm:t>
    </dgm:pt>
    <dgm:pt modelId="{5DCA6C1B-B944-480E-BA54-C584A0828C82}" type="sibTrans" cxnId="{438DA779-DA26-432B-8F4B-325899324B4E}">
      <dgm:prSet/>
      <dgm:spPr/>
      <dgm:t>
        <a:bodyPr/>
        <a:lstStyle/>
        <a:p>
          <a:endParaRPr lang="ru-RU"/>
        </a:p>
      </dgm:t>
    </dgm:pt>
    <dgm:pt modelId="{08188F79-2C85-4961-BB67-D28BA0B76A6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Подготовительный 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(март 2015г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F4B64E0-0E36-463D-AC59-FBA35329A687}" type="parTrans" cxnId="{08A53669-A7E9-42D8-932F-0B81EB736848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A407FA-E07F-4FE9-A8E7-73E37C758125}" type="sibTrans" cxnId="{08A53669-A7E9-42D8-932F-0B81EB736848}">
      <dgm:prSet/>
      <dgm:spPr/>
      <dgm:t>
        <a:bodyPr/>
        <a:lstStyle/>
        <a:p>
          <a:endParaRPr lang="ru-RU"/>
        </a:p>
      </dgm:t>
    </dgm:pt>
    <dgm:pt modelId="{08C134C9-D83B-4D21-B9D9-F4DEED46088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Основной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(март-апрель 2015г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BB8F5B-897D-40E6-B457-3E5BDB57DA1D}" type="parTrans" cxnId="{66EB76E1-584E-42B9-B682-6217F6444A86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7C3A80-910E-4F99-A665-012C0FBDF3E2}" type="sibTrans" cxnId="{66EB76E1-584E-42B9-B682-6217F6444A86}">
      <dgm:prSet/>
      <dgm:spPr/>
      <dgm:t>
        <a:bodyPr/>
        <a:lstStyle/>
        <a:p>
          <a:endParaRPr lang="ru-RU"/>
        </a:p>
      </dgm:t>
    </dgm:pt>
    <dgm:pt modelId="{C0D7A654-5C13-45F9-B85A-EF8677132B9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Заключительный 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(май 2015г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BD53D0C-F361-4E5C-89F5-4A96AE22D5C6}" type="parTrans" cxnId="{6F7CF625-4D38-49E0-9497-20AD8E412787}">
      <dgm:prSet/>
      <dgm:spPr/>
      <dgm:t>
        <a:bodyPr/>
        <a:lstStyle/>
        <a:p>
          <a:endParaRPr lang="ru-RU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D8755F-6797-48B6-BBD0-5F08B4E61FD6}" type="sibTrans" cxnId="{6F7CF625-4D38-49E0-9497-20AD8E412787}">
      <dgm:prSet/>
      <dgm:spPr/>
      <dgm:t>
        <a:bodyPr/>
        <a:lstStyle/>
        <a:p>
          <a:endParaRPr lang="ru-RU"/>
        </a:p>
      </dgm:t>
    </dgm:pt>
    <dgm:pt modelId="{7AF273D5-B5D7-46C2-AD7C-5B0894823C92}" type="pres">
      <dgm:prSet presAssocID="{A33E8F41-0770-4B24-A800-FB715D1F18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CCD121-AD4C-4C3C-82E4-196840F6DE84}" type="pres">
      <dgm:prSet presAssocID="{B71CC1C7-0353-4BBF-AFFA-9C91D9758FED}" presName="singleCycle" presStyleCnt="0"/>
      <dgm:spPr/>
      <dgm:t>
        <a:bodyPr/>
        <a:lstStyle/>
        <a:p>
          <a:endParaRPr lang="ru-RU"/>
        </a:p>
      </dgm:t>
    </dgm:pt>
    <dgm:pt modelId="{F59181AF-8E4E-4D9B-93AB-4ADE7E5334FA}" type="pres">
      <dgm:prSet presAssocID="{B71CC1C7-0353-4BBF-AFFA-9C91D9758FED}" presName="singleCenter" presStyleLbl="node1" presStyleIdx="0" presStyleCnt="4" custScaleX="104868" custScaleY="83894" custLinFactNeighborX="-684" custLinFactNeighborY="-530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14D6C21-92BE-4D20-99FB-F43789E00C6F}" type="pres">
      <dgm:prSet presAssocID="{DF4B64E0-0E36-463D-AC59-FBA35329A68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8F988FC-55A9-4094-9713-5BDFB7A81FE7}" type="pres">
      <dgm:prSet presAssocID="{08188F79-2C85-4961-BB67-D28BA0B76A62}" presName="text0" presStyleLbl="node1" presStyleIdx="1" presStyleCnt="4" custScaleX="203474" custScaleY="10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0BFBC-D91C-4460-BDD1-114EEAED7F36}" type="pres">
      <dgm:prSet presAssocID="{5BD53D0C-F361-4E5C-89F5-4A96AE22D5C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199D3DE-A227-4882-A20F-D667F5D8F89D}" type="pres">
      <dgm:prSet presAssocID="{C0D7A654-5C13-45F9-B85A-EF8677132B98}" presName="text0" presStyleLbl="node1" presStyleIdx="2" presStyleCnt="4" custScaleX="203474" custScaleY="109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3A9CF-3BC6-4C31-AADA-15C53E5CAF44}" type="pres">
      <dgm:prSet presAssocID="{E0BB8F5B-897D-40E6-B457-3E5BDB57DA1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81DF077-CA05-4EE2-9D56-3E1CDE92BD76}" type="pres">
      <dgm:prSet presAssocID="{08C134C9-D83B-4D21-B9D9-F4DEED46088C}" presName="text0" presStyleLbl="node1" presStyleIdx="3" presStyleCnt="4" custScaleX="203474" custScaleY="109563" custRadScaleRad="99476" custRadScaleInc="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E9C92-DBBA-42CA-9AC9-D4C9670AAE11}" type="presOf" srcId="{5BD53D0C-F361-4E5C-89F5-4A96AE22D5C6}" destId="{C380BFBC-D91C-4460-BDD1-114EEAED7F36}" srcOrd="0" destOrd="0" presId="urn:microsoft.com/office/officeart/2008/layout/RadialCluster"/>
    <dgm:cxn modelId="{08A53669-A7E9-42D8-932F-0B81EB736848}" srcId="{B71CC1C7-0353-4BBF-AFFA-9C91D9758FED}" destId="{08188F79-2C85-4961-BB67-D28BA0B76A62}" srcOrd="0" destOrd="0" parTransId="{DF4B64E0-0E36-463D-AC59-FBA35329A687}" sibTransId="{14A407FA-E07F-4FE9-A8E7-73E37C758125}"/>
    <dgm:cxn modelId="{438DA779-DA26-432B-8F4B-325899324B4E}" srcId="{A33E8F41-0770-4B24-A800-FB715D1F1890}" destId="{B71CC1C7-0353-4BBF-AFFA-9C91D9758FED}" srcOrd="0" destOrd="0" parTransId="{55EFA202-145A-4FD1-84F0-511AB80B6DF9}" sibTransId="{5DCA6C1B-B944-480E-BA54-C584A0828C82}"/>
    <dgm:cxn modelId="{5CAE6335-B359-45EB-BC12-1017FD96DAFE}" type="presOf" srcId="{DF4B64E0-0E36-463D-AC59-FBA35329A687}" destId="{014D6C21-92BE-4D20-99FB-F43789E00C6F}" srcOrd="0" destOrd="0" presId="urn:microsoft.com/office/officeart/2008/layout/RadialCluster"/>
    <dgm:cxn modelId="{6F7CF625-4D38-49E0-9497-20AD8E412787}" srcId="{B71CC1C7-0353-4BBF-AFFA-9C91D9758FED}" destId="{C0D7A654-5C13-45F9-B85A-EF8677132B98}" srcOrd="1" destOrd="0" parTransId="{5BD53D0C-F361-4E5C-89F5-4A96AE22D5C6}" sibTransId="{B3D8755F-6797-48B6-BBD0-5F08B4E61FD6}"/>
    <dgm:cxn modelId="{66EB76E1-584E-42B9-B682-6217F6444A86}" srcId="{B71CC1C7-0353-4BBF-AFFA-9C91D9758FED}" destId="{08C134C9-D83B-4D21-B9D9-F4DEED46088C}" srcOrd="2" destOrd="0" parTransId="{E0BB8F5B-897D-40E6-B457-3E5BDB57DA1D}" sibTransId="{547C3A80-910E-4F99-A665-012C0FBDF3E2}"/>
    <dgm:cxn modelId="{D8ED74B2-3D74-4A77-AF5C-05824CA7478F}" type="presOf" srcId="{08188F79-2C85-4961-BB67-D28BA0B76A62}" destId="{98F988FC-55A9-4094-9713-5BDFB7A81FE7}" srcOrd="0" destOrd="0" presId="urn:microsoft.com/office/officeart/2008/layout/RadialCluster"/>
    <dgm:cxn modelId="{19698C6E-3422-44B5-BD2D-5516AB3C8630}" type="presOf" srcId="{C0D7A654-5C13-45F9-B85A-EF8677132B98}" destId="{3199D3DE-A227-4882-A20F-D667F5D8F89D}" srcOrd="0" destOrd="0" presId="urn:microsoft.com/office/officeart/2008/layout/RadialCluster"/>
    <dgm:cxn modelId="{04E455C5-8AD5-445E-8A40-F5D49B2E3AA9}" type="presOf" srcId="{B71CC1C7-0353-4BBF-AFFA-9C91D9758FED}" destId="{F59181AF-8E4E-4D9B-93AB-4ADE7E5334FA}" srcOrd="0" destOrd="0" presId="urn:microsoft.com/office/officeart/2008/layout/RadialCluster"/>
    <dgm:cxn modelId="{3586AF6A-8A65-4B24-BF12-D0C5C6990007}" type="presOf" srcId="{E0BB8F5B-897D-40E6-B457-3E5BDB57DA1D}" destId="{7C53A9CF-3BC6-4C31-AADA-15C53E5CAF44}" srcOrd="0" destOrd="0" presId="urn:microsoft.com/office/officeart/2008/layout/RadialCluster"/>
    <dgm:cxn modelId="{8B3083E9-47CB-4708-B337-54C12F4F4E9F}" type="presOf" srcId="{A33E8F41-0770-4B24-A800-FB715D1F1890}" destId="{7AF273D5-B5D7-46C2-AD7C-5B0894823C92}" srcOrd="0" destOrd="0" presId="urn:microsoft.com/office/officeart/2008/layout/RadialCluster"/>
    <dgm:cxn modelId="{E69E8EA2-0F8D-437C-8BE4-B4C485631861}" type="presOf" srcId="{08C134C9-D83B-4D21-B9D9-F4DEED46088C}" destId="{381DF077-CA05-4EE2-9D56-3E1CDE92BD76}" srcOrd="0" destOrd="0" presId="urn:microsoft.com/office/officeart/2008/layout/RadialCluster"/>
    <dgm:cxn modelId="{5A193570-DD2D-4276-9D35-B9788F29ABE6}" type="presParOf" srcId="{7AF273D5-B5D7-46C2-AD7C-5B0894823C92}" destId="{24CCD121-AD4C-4C3C-82E4-196840F6DE84}" srcOrd="0" destOrd="0" presId="urn:microsoft.com/office/officeart/2008/layout/RadialCluster"/>
    <dgm:cxn modelId="{4E76BF2C-98D2-489C-A74C-6FF11D75E1A8}" type="presParOf" srcId="{24CCD121-AD4C-4C3C-82E4-196840F6DE84}" destId="{F59181AF-8E4E-4D9B-93AB-4ADE7E5334FA}" srcOrd="0" destOrd="0" presId="urn:microsoft.com/office/officeart/2008/layout/RadialCluster"/>
    <dgm:cxn modelId="{131A92F0-0C77-4BE3-A98A-C0344C412CA7}" type="presParOf" srcId="{24CCD121-AD4C-4C3C-82E4-196840F6DE84}" destId="{014D6C21-92BE-4D20-99FB-F43789E00C6F}" srcOrd="1" destOrd="0" presId="urn:microsoft.com/office/officeart/2008/layout/RadialCluster"/>
    <dgm:cxn modelId="{F65D3056-F927-4016-B597-BF66A69FE662}" type="presParOf" srcId="{24CCD121-AD4C-4C3C-82E4-196840F6DE84}" destId="{98F988FC-55A9-4094-9713-5BDFB7A81FE7}" srcOrd="2" destOrd="0" presId="urn:microsoft.com/office/officeart/2008/layout/RadialCluster"/>
    <dgm:cxn modelId="{E6FFE5C2-B6DC-4DA3-8DEC-4DE5AAD2F3E5}" type="presParOf" srcId="{24CCD121-AD4C-4C3C-82E4-196840F6DE84}" destId="{C380BFBC-D91C-4460-BDD1-114EEAED7F36}" srcOrd="3" destOrd="0" presId="urn:microsoft.com/office/officeart/2008/layout/RadialCluster"/>
    <dgm:cxn modelId="{97513B82-7CD2-4A80-8CC4-8C4D711A4B6A}" type="presParOf" srcId="{24CCD121-AD4C-4C3C-82E4-196840F6DE84}" destId="{3199D3DE-A227-4882-A20F-D667F5D8F89D}" srcOrd="4" destOrd="0" presId="urn:microsoft.com/office/officeart/2008/layout/RadialCluster"/>
    <dgm:cxn modelId="{AF1C2001-DB34-435B-886C-9B86CA59BE4E}" type="presParOf" srcId="{24CCD121-AD4C-4C3C-82E4-196840F6DE84}" destId="{7C53A9CF-3BC6-4C31-AADA-15C53E5CAF44}" srcOrd="5" destOrd="0" presId="urn:microsoft.com/office/officeart/2008/layout/RadialCluster"/>
    <dgm:cxn modelId="{6FA3BCE0-55F5-40F9-895B-8BE0DCB6CB53}" type="presParOf" srcId="{24CCD121-AD4C-4C3C-82E4-196840F6DE84}" destId="{381DF077-CA05-4EE2-9D56-3E1CDE92BD7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1098B4-144B-4611-9C41-437885212E37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171744-C925-4370-865D-DAAFE8B6E379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Педагоги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DB6B0A-1376-4865-93EA-770921785C47}" type="parTrans" cxnId="{C3A51C88-8B57-4568-A8B2-644145FA34C5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6CCC1-C5D9-414B-945A-72529979F5F3}" type="sibTrans" cxnId="{C3A51C88-8B57-4568-A8B2-644145FA34C5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16C092-FD87-4CDF-BC66-E617BC12BB43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511701-956F-472B-A5EA-8DFF5B2F4DA1}" type="parTrans" cxnId="{B3B1EA71-E2A7-4BD1-A3FF-F94E54175C13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0A0C8B-FADB-4032-A487-9BF63D592CDB}" type="sibTrans" cxnId="{B3B1EA71-E2A7-4BD1-A3FF-F94E54175C13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76FA4E-7D76-45D8-AF65-71A42F0C1DE4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Консультативная помощь 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ECCF25-2745-4F59-B2D8-CF0B0AD75B36}" type="parTrans" cxnId="{F085E4A4-A6D5-48D1-9087-AED5BBB7249F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84B210-2FE1-42BF-AFBB-133B363BD47E}" type="sibTrans" cxnId="{F085E4A4-A6D5-48D1-9087-AED5BBB7249F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0551E-BDED-4F42-B5D5-69C983EAB60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Просветительская работа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69D234-F32C-41B9-9DCA-4064F577CCB6}" type="parTrans" cxnId="{F719F56E-4A17-4A37-A5CF-E3A0DFC150A6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E13D4-9A74-495E-A76E-EC166613F72E}" type="sibTrans" cxnId="{F719F56E-4A17-4A37-A5CF-E3A0DFC150A6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36C83B-8E98-4171-BE6F-023A0666C097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Дети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EF6799-B5BF-48C2-9C5C-1237C1D5FAFB}" type="parTrans" cxnId="{E0070D36-FE71-444E-B6DA-6437F256C063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B69457-26D8-4719-B649-E98BADDDA1F9}" type="sibTrans" cxnId="{E0070D36-FE71-444E-B6DA-6437F256C063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A6218-05A5-44CB-A2B7-AFC04D1CDD8C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Наблюдения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55475E-970C-43D5-9E02-C9F5B6254417}" type="parTrans" cxnId="{5FC2BCBF-613D-449C-8A89-5E81F72FE24A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506328-6068-4980-9798-223678929120}" type="sibTrans" cxnId="{5FC2BCBF-613D-449C-8A89-5E81F72FE24A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D22005-84D5-4D9A-8BB8-6DB62D480A71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Корректирующая работа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FC0BAC-153C-446D-95CF-93878222A3F3}" type="parTrans" cxnId="{0A93D29E-903E-4FA8-BD97-B4AA43461530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E2EB41-79BA-4877-B1A7-6D80776C7345}" type="sibTrans" cxnId="{0A93D29E-903E-4FA8-BD97-B4AA43461530}">
      <dgm:prSet/>
      <dgm:spPr/>
      <dgm:t>
        <a:bodyPr/>
        <a:lstStyle/>
        <a:p>
          <a:endParaRPr lang="ru-RU" b="1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BAB3F4-6B85-4679-ADBF-A9AFB68603DB}" type="pres">
      <dgm:prSet presAssocID="{4A1098B4-144B-4611-9C41-437885212E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2076B-A776-4A5E-82B7-3CDDE1C6BD55}" type="pres">
      <dgm:prSet presAssocID="{C4171744-C925-4370-865D-DAAFE8B6E379}" presName="root1" presStyleCnt="0"/>
      <dgm:spPr/>
      <dgm:t>
        <a:bodyPr/>
        <a:lstStyle/>
        <a:p>
          <a:endParaRPr lang="ru-RU"/>
        </a:p>
      </dgm:t>
    </dgm:pt>
    <dgm:pt modelId="{4FF97C09-B3A5-4420-80A7-20F24EF23864}" type="pres">
      <dgm:prSet presAssocID="{C4171744-C925-4370-865D-DAAFE8B6E3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3F33C-5207-456B-BF0A-C7230E08F600}" type="pres">
      <dgm:prSet presAssocID="{C4171744-C925-4370-865D-DAAFE8B6E379}" presName="level2hierChild" presStyleCnt="0"/>
      <dgm:spPr/>
      <dgm:t>
        <a:bodyPr/>
        <a:lstStyle/>
        <a:p>
          <a:endParaRPr lang="ru-RU"/>
        </a:p>
      </dgm:t>
    </dgm:pt>
    <dgm:pt modelId="{E96EC3B2-977F-4FBF-88FE-12951CBB8CEA}" type="pres">
      <dgm:prSet presAssocID="{2E511701-956F-472B-A5EA-8DFF5B2F4DA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EB480D2-7B19-46DC-A726-CDDE50B46668}" type="pres">
      <dgm:prSet presAssocID="{2E511701-956F-472B-A5EA-8DFF5B2F4DA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F8441BB-7B4C-4A79-A338-4175751BE1BB}" type="pres">
      <dgm:prSet presAssocID="{8816C092-FD87-4CDF-BC66-E617BC12BB43}" presName="root2" presStyleCnt="0"/>
      <dgm:spPr/>
      <dgm:t>
        <a:bodyPr/>
        <a:lstStyle/>
        <a:p>
          <a:endParaRPr lang="ru-RU"/>
        </a:p>
      </dgm:t>
    </dgm:pt>
    <dgm:pt modelId="{EB017E70-03FD-4B11-A646-C2676108A13D}" type="pres">
      <dgm:prSet presAssocID="{8816C092-FD87-4CDF-BC66-E617BC12BB4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6CB8A-7A5A-4998-A5BE-335B399B7D35}" type="pres">
      <dgm:prSet presAssocID="{8816C092-FD87-4CDF-BC66-E617BC12BB43}" presName="level3hierChild" presStyleCnt="0"/>
      <dgm:spPr/>
      <dgm:t>
        <a:bodyPr/>
        <a:lstStyle/>
        <a:p>
          <a:endParaRPr lang="ru-RU"/>
        </a:p>
      </dgm:t>
    </dgm:pt>
    <dgm:pt modelId="{1097E7FA-6DA5-407D-B40C-EA685B19861A}" type="pres">
      <dgm:prSet presAssocID="{ECECCF25-2745-4F59-B2D8-CF0B0AD75B36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9D87AFD4-9585-4C2F-B1C8-ECEFAD7BBFF6}" type="pres">
      <dgm:prSet presAssocID="{ECECCF25-2745-4F59-B2D8-CF0B0AD75B36}" presName="connTx" presStyleLbl="parChTrans1D3" presStyleIdx="0" presStyleCnt="4"/>
      <dgm:spPr/>
      <dgm:t>
        <a:bodyPr/>
        <a:lstStyle/>
        <a:p>
          <a:endParaRPr lang="ru-RU"/>
        </a:p>
      </dgm:t>
    </dgm:pt>
    <dgm:pt modelId="{68F235D5-3DFC-4126-BCCC-97319D022425}" type="pres">
      <dgm:prSet presAssocID="{4E76FA4E-7D76-45D8-AF65-71A42F0C1DE4}" presName="root2" presStyleCnt="0"/>
      <dgm:spPr/>
      <dgm:t>
        <a:bodyPr/>
        <a:lstStyle/>
        <a:p>
          <a:endParaRPr lang="ru-RU"/>
        </a:p>
      </dgm:t>
    </dgm:pt>
    <dgm:pt modelId="{4984BA66-6CA5-4CFF-B13F-D982A3A5FA3B}" type="pres">
      <dgm:prSet presAssocID="{4E76FA4E-7D76-45D8-AF65-71A42F0C1DE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9730D-2B49-4684-97E0-01CD96CEA5B8}" type="pres">
      <dgm:prSet presAssocID="{4E76FA4E-7D76-45D8-AF65-71A42F0C1DE4}" presName="level3hierChild" presStyleCnt="0"/>
      <dgm:spPr/>
      <dgm:t>
        <a:bodyPr/>
        <a:lstStyle/>
        <a:p>
          <a:endParaRPr lang="ru-RU"/>
        </a:p>
      </dgm:t>
    </dgm:pt>
    <dgm:pt modelId="{EC84323C-A2BA-4D2D-BC22-DD5866AAB0B0}" type="pres">
      <dgm:prSet presAssocID="{AF69D234-F32C-41B9-9DCA-4064F577CCB6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A65C452C-8126-4625-ADDB-8AB87626C8A5}" type="pres">
      <dgm:prSet presAssocID="{AF69D234-F32C-41B9-9DCA-4064F577CCB6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C7D4532-83EA-4AE1-8E20-B680F4D7588E}" type="pres">
      <dgm:prSet presAssocID="{A9A0551E-BDED-4F42-B5D5-69C983EAB600}" presName="root2" presStyleCnt="0"/>
      <dgm:spPr/>
      <dgm:t>
        <a:bodyPr/>
        <a:lstStyle/>
        <a:p>
          <a:endParaRPr lang="ru-RU"/>
        </a:p>
      </dgm:t>
    </dgm:pt>
    <dgm:pt modelId="{EFC9E06D-6617-40EC-B8A5-51E59C622AE4}" type="pres">
      <dgm:prSet presAssocID="{A9A0551E-BDED-4F42-B5D5-69C983EAB60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0A9E9-EDCA-40DC-9367-B94D795797F9}" type="pres">
      <dgm:prSet presAssocID="{A9A0551E-BDED-4F42-B5D5-69C983EAB600}" presName="level3hierChild" presStyleCnt="0"/>
      <dgm:spPr/>
      <dgm:t>
        <a:bodyPr/>
        <a:lstStyle/>
        <a:p>
          <a:endParaRPr lang="ru-RU"/>
        </a:p>
      </dgm:t>
    </dgm:pt>
    <dgm:pt modelId="{ABEE354E-BFC1-4699-8BA5-42EB3205774E}" type="pres">
      <dgm:prSet presAssocID="{EBEF6799-B5BF-48C2-9C5C-1237C1D5FAF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378769B-C5C5-4ED8-9029-0E2309BAF5E0}" type="pres">
      <dgm:prSet presAssocID="{EBEF6799-B5BF-48C2-9C5C-1237C1D5FAF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F27C8DD-5F26-4382-B369-60E15E23303C}" type="pres">
      <dgm:prSet presAssocID="{6936C83B-8E98-4171-BE6F-023A0666C097}" presName="root2" presStyleCnt="0"/>
      <dgm:spPr/>
      <dgm:t>
        <a:bodyPr/>
        <a:lstStyle/>
        <a:p>
          <a:endParaRPr lang="ru-RU"/>
        </a:p>
      </dgm:t>
    </dgm:pt>
    <dgm:pt modelId="{E60FE84E-AF8D-409A-8DDC-4B5F8E51030B}" type="pres">
      <dgm:prSet presAssocID="{6936C83B-8E98-4171-BE6F-023A0666C0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31DC6-308F-4B4E-AC52-2F11D398DA4D}" type="pres">
      <dgm:prSet presAssocID="{6936C83B-8E98-4171-BE6F-023A0666C097}" presName="level3hierChild" presStyleCnt="0"/>
      <dgm:spPr/>
      <dgm:t>
        <a:bodyPr/>
        <a:lstStyle/>
        <a:p>
          <a:endParaRPr lang="ru-RU"/>
        </a:p>
      </dgm:t>
    </dgm:pt>
    <dgm:pt modelId="{6293B84A-D5A1-4BEB-983A-8B5D527A79D8}" type="pres">
      <dgm:prSet presAssocID="{F055475E-970C-43D5-9E02-C9F5B6254417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1CD872B-6065-4010-A168-164DB1D21B96}" type="pres">
      <dgm:prSet presAssocID="{F055475E-970C-43D5-9E02-C9F5B6254417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846A2DC-4D05-495A-97B2-72E22FFCB2B0}" type="pres">
      <dgm:prSet presAssocID="{EBBA6218-05A5-44CB-A2B7-AFC04D1CDD8C}" presName="root2" presStyleCnt="0"/>
      <dgm:spPr/>
      <dgm:t>
        <a:bodyPr/>
        <a:lstStyle/>
        <a:p>
          <a:endParaRPr lang="ru-RU"/>
        </a:p>
      </dgm:t>
    </dgm:pt>
    <dgm:pt modelId="{ADE08E68-E53F-4144-A47F-614E03298671}" type="pres">
      <dgm:prSet presAssocID="{EBBA6218-05A5-44CB-A2B7-AFC04D1CDD8C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A2B38B-73CC-4E93-B3E9-588BF16B5ED4}" type="pres">
      <dgm:prSet presAssocID="{EBBA6218-05A5-44CB-A2B7-AFC04D1CDD8C}" presName="level3hierChild" presStyleCnt="0"/>
      <dgm:spPr/>
      <dgm:t>
        <a:bodyPr/>
        <a:lstStyle/>
        <a:p>
          <a:endParaRPr lang="ru-RU"/>
        </a:p>
      </dgm:t>
    </dgm:pt>
    <dgm:pt modelId="{C6F1C33F-17DF-46FB-944C-02AA54866F50}" type="pres">
      <dgm:prSet presAssocID="{CBFC0BAC-153C-446D-95CF-93878222A3F3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D17384B6-F073-423F-BE0E-BE9B61D11860}" type="pres">
      <dgm:prSet presAssocID="{CBFC0BAC-153C-446D-95CF-93878222A3F3}" presName="connTx" presStyleLbl="parChTrans1D3" presStyleIdx="3" presStyleCnt="4"/>
      <dgm:spPr/>
      <dgm:t>
        <a:bodyPr/>
        <a:lstStyle/>
        <a:p>
          <a:endParaRPr lang="ru-RU"/>
        </a:p>
      </dgm:t>
    </dgm:pt>
    <dgm:pt modelId="{44C6C9DC-02D5-4A56-B4E2-9AC71B236F76}" type="pres">
      <dgm:prSet presAssocID="{7CD22005-84D5-4D9A-8BB8-6DB62D480A71}" presName="root2" presStyleCnt="0"/>
      <dgm:spPr/>
      <dgm:t>
        <a:bodyPr/>
        <a:lstStyle/>
        <a:p>
          <a:endParaRPr lang="ru-RU"/>
        </a:p>
      </dgm:t>
    </dgm:pt>
    <dgm:pt modelId="{1C146126-AA9D-482B-9243-40B147A88A55}" type="pres">
      <dgm:prSet presAssocID="{7CD22005-84D5-4D9A-8BB8-6DB62D480A7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6A76D-12C2-46CF-9B2D-F99B4BB4A812}" type="pres">
      <dgm:prSet presAssocID="{7CD22005-84D5-4D9A-8BB8-6DB62D480A71}" presName="level3hierChild" presStyleCnt="0"/>
      <dgm:spPr/>
      <dgm:t>
        <a:bodyPr/>
        <a:lstStyle/>
        <a:p>
          <a:endParaRPr lang="ru-RU"/>
        </a:p>
      </dgm:t>
    </dgm:pt>
  </dgm:ptLst>
  <dgm:cxnLst>
    <dgm:cxn modelId="{7BAA05DA-522D-423D-8C72-B0570B4E6FC0}" type="presOf" srcId="{4E76FA4E-7D76-45D8-AF65-71A42F0C1DE4}" destId="{4984BA66-6CA5-4CFF-B13F-D982A3A5FA3B}" srcOrd="0" destOrd="0" presId="urn:microsoft.com/office/officeart/2005/8/layout/hierarchy2"/>
    <dgm:cxn modelId="{72CB16B5-35B5-415E-A75B-F59E80BADBC8}" type="presOf" srcId="{EBEF6799-B5BF-48C2-9C5C-1237C1D5FAFB}" destId="{3378769B-C5C5-4ED8-9029-0E2309BAF5E0}" srcOrd="1" destOrd="0" presId="urn:microsoft.com/office/officeart/2005/8/layout/hierarchy2"/>
    <dgm:cxn modelId="{E0070D36-FE71-444E-B6DA-6437F256C063}" srcId="{C4171744-C925-4370-865D-DAAFE8B6E379}" destId="{6936C83B-8E98-4171-BE6F-023A0666C097}" srcOrd="1" destOrd="0" parTransId="{EBEF6799-B5BF-48C2-9C5C-1237C1D5FAFB}" sibTransId="{9EB69457-26D8-4719-B649-E98BADDDA1F9}"/>
    <dgm:cxn modelId="{51CA2E1C-C7A6-4384-9B37-46D8EE7D88B3}" type="presOf" srcId="{ECECCF25-2745-4F59-B2D8-CF0B0AD75B36}" destId="{9D87AFD4-9585-4C2F-B1C8-ECEFAD7BBFF6}" srcOrd="1" destOrd="0" presId="urn:microsoft.com/office/officeart/2005/8/layout/hierarchy2"/>
    <dgm:cxn modelId="{F085E4A4-A6D5-48D1-9087-AED5BBB7249F}" srcId="{8816C092-FD87-4CDF-BC66-E617BC12BB43}" destId="{4E76FA4E-7D76-45D8-AF65-71A42F0C1DE4}" srcOrd="0" destOrd="0" parTransId="{ECECCF25-2745-4F59-B2D8-CF0B0AD75B36}" sibTransId="{0184B210-2FE1-42BF-AFBB-133B363BD47E}"/>
    <dgm:cxn modelId="{AC87B73A-65B0-4865-B24D-8B9363DEF23E}" type="presOf" srcId="{AF69D234-F32C-41B9-9DCA-4064F577CCB6}" destId="{EC84323C-A2BA-4D2D-BC22-DD5866AAB0B0}" srcOrd="0" destOrd="0" presId="urn:microsoft.com/office/officeart/2005/8/layout/hierarchy2"/>
    <dgm:cxn modelId="{C16503F9-CD23-4014-B604-1147525E82A1}" type="presOf" srcId="{8816C092-FD87-4CDF-BC66-E617BC12BB43}" destId="{EB017E70-03FD-4B11-A646-C2676108A13D}" srcOrd="0" destOrd="0" presId="urn:microsoft.com/office/officeart/2005/8/layout/hierarchy2"/>
    <dgm:cxn modelId="{49B477A0-97CB-43C2-8252-524F79E58A25}" type="presOf" srcId="{AF69D234-F32C-41B9-9DCA-4064F577CCB6}" destId="{A65C452C-8126-4625-ADDB-8AB87626C8A5}" srcOrd="1" destOrd="0" presId="urn:microsoft.com/office/officeart/2005/8/layout/hierarchy2"/>
    <dgm:cxn modelId="{BBB15AE6-E1D3-4C02-9B7E-5CB4FB611D98}" type="presOf" srcId="{CBFC0BAC-153C-446D-95CF-93878222A3F3}" destId="{C6F1C33F-17DF-46FB-944C-02AA54866F50}" srcOrd="0" destOrd="0" presId="urn:microsoft.com/office/officeart/2005/8/layout/hierarchy2"/>
    <dgm:cxn modelId="{5FC2BCBF-613D-449C-8A89-5E81F72FE24A}" srcId="{6936C83B-8E98-4171-BE6F-023A0666C097}" destId="{EBBA6218-05A5-44CB-A2B7-AFC04D1CDD8C}" srcOrd="0" destOrd="0" parTransId="{F055475E-970C-43D5-9E02-C9F5B6254417}" sibTransId="{73506328-6068-4980-9798-223678929120}"/>
    <dgm:cxn modelId="{A8473B28-E569-42EC-953F-FEDAC3A0D867}" type="presOf" srcId="{2E511701-956F-472B-A5EA-8DFF5B2F4DA1}" destId="{1EB480D2-7B19-46DC-A726-CDDE50B46668}" srcOrd="1" destOrd="0" presId="urn:microsoft.com/office/officeart/2005/8/layout/hierarchy2"/>
    <dgm:cxn modelId="{83C25935-84F2-49DF-8AFF-A1B12CFF09B4}" type="presOf" srcId="{4A1098B4-144B-4611-9C41-437885212E37}" destId="{6FBAB3F4-6B85-4679-ADBF-A9AFB68603DB}" srcOrd="0" destOrd="0" presId="urn:microsoft.com/office/officeart/2005/8/layout/hierarchy2"/>
    <dgm:cxn modelId="{A19276BB-094A-4B0B-942F-E8176F3D019B}" type="presOf" srcId="{6936C83B-8E98-4171-BE6F-023A0666C097}" destId="{E60FE84E-AF8D-409A-8DDC-4B5F8E51030B}" srcOrd="0" destOrd="0" presId="urn:microsoft.com/office/officeart/2005/8/layout/hierarchy2"/>
    <dgm:cxn modelId="{6C84690A-E035-44B6-9DDB-4817C49BA467}" type="presOf" srcId="{ECECCF25-2745-4F59-B2D8-CF0B0AD75B36}" destId="{1097E7FA-6DA5-407D-B40C-EA685B19861A}" srcOrd="0" destOrd="0" presId="urn:microsoft.com/office/officeart/2005/8/layout/hierarchy2"/>
    <dgm:cxn modelId="{0A93D29E-903E-4FA8-BD97-B4AA43461530}" srcId="{6936C83B-8E98-4171-BE6F-023A0666C097}" destId="{7CD22005-84D5-4D9A-8BB8-6DB62D480A71}" srcOrd="1" destOrd="0" parTransId="{CBFC0BAC-153C-446D-95CF-93878222A3F3}" sibTransId="{01E2EB41-79BA-4877-B1A7-6D80776C7345}"/>
    <dgm:cxn modelId="{81077478-4C9C-4370-834B-70DD3E2166A4}" type="presOf" srcId="{A9A0551E-BDED-4F42-B5D5-69C983EAB600}" destId="{EFC9E06D-6617-40EC-B8A5-51E59C622AE4}" srcOrd="0" destOrd="0" presId="urn:microsoft.com/office/officeart/2005/8/layout/hierarchy2"/>
    <dgm:cxn modelId="{CBD32FA2-8DDA-4FF0-8D65-6EB70B39FA3F}" type="presOf" srcId="{C4171744-C925-4370-865D-DAAFE8B6E379}" destId="{4FF97C09-B3A5-4420-80A7-20F24EF23864}" srcOrd="0" destOrd="0" presId="urn:microsoft.com/office/officeart/2005/8/layout/hierarchy2"/>
    <dgm:cxn modelId="{D905A88F-F1C7-435A-AE09-B3A48AE96DFC}" type="presOf" srcId="{F055475E-970C-43D5-9E02-C9F5B6254417}" destId="{6293B84A-D5A1-4BEB-983A-8B5D527A79D8}" srcOrd="0" destOrd="0" presId="urn:microsoft.com/office/officeart/2005/8/layout/hierarchy2"/>
    <dgm:cxn modelId="{797C4319-B44B-4394-97DC-B64A1D8737CC}" type="presOf" srcId="{2E511701-956F-472B-A5EA-8DFF5B2F4DA1}" destId="{E96EC3B2-977F-4FBF-88FE-12951CBB8CEA}" srcOrd="0" destOrd="0" presId="urn:microsoft.com/office/officeart/2005/8/layout/hierarchy2"/>
    <dgm:cxn modelId="{0F94F1A0-9736-41AC-AF6F-F2204A041E90}" type="presOf" srcId="{CBFC0BAC-153C-446D-95CF-93878222A3F3}" destId="{D17384B6-F073-423F-BE0E-BE9B61D11860}" srcOrd="1" destOrd="0" presId="urn:microsoft.com/office/officeart/2005/8/layout/hierarchy2"/>
    <dgm:cxn modelId="{F719F56E-4A17-4A37-A5CF-E3A0DFC150A6}" srcId="{8816C092-FD87-4CDF-BC66-E617BC12BB43}" destId="{A9A0551E-BDED-4F42-B5D5-69C983EAB600}" srcOrd="1" destOrd="0" parTransId="{AF69D234-F32C-41B9-9DCA-4064F577CCB6}" sibTransId="{590E13D4-9A74-495E-A76E-EC166613F72E}"/>
    <dgm:cxn modelId="{B3B1EA71-E2A7-4BD1-A3FF-F94E54175C13}" srcId="{C4171744-C925-4370-865D-DAAFE8B6E379}" destId="{8816C092-FD87-4CDF-BC66-E617BC12BB43}" srcOrd="0" destOrd="0" parTransId="{2E511701-956F-472B-A5EA-8DFF5B2F4DA1}" sibTransId="{FC0A0C8B-FADB-4032-A487-9BF63D592CDB}"/>
    <dgm:cxn modelId="{D1BF79EE-26E3-4DE4-9B1C-B1216392F5E1}" type="presOf" srcId="{EBEF6799-B5BF-48C2-9C5C-1237C1D5FAFB}" destId="{ABEE354E-BFC1-4699-8BA5-42EB3205774E}" srcOrd="0" destOrd="0" presId="urn:microsoft.com/office/officeart/2005/8/layout/hierarchy2"/>
    <dgm:cxn modelId="{C3A51C88-8B57-4568-A8B2-644145FA34C5}" srcId="{4A1098B4-144B-4611-9C41-437885212E37}" destId="{C4171744-C925-4370-865D-DAAFE8B6E379}" srcOrd="0" destOrd="0" parTransId="{8ADB6B0A-1376-4865-93EA-770921785C47}" sibTransId="{8956CCC1-C5D9-414B-945A-72529979F5F3}"/>
    <dgm:cxn modelId="{69426DD8-EC57-4BD7-B5C3-2DC5547AB31F}" type="presOf" srcId="{EBBA6218-05A5-44CB-A2B7-AFC04D1CDD8C}" destId="{ADE08E68-E53F-4144-A47F-614E03298671}" srcOrd="0" destOrd="0" presId="urn:microsoft.com/office/officeart/2005/8/layout/hierarchy2"/>
    <dgm:cxn modelId="{B3D688A3-5825-439C-A8EC-0990F6CBA747}" type="presOf" srcId="{7CD22005-84D5-4D9A-8BB8-6DB62D480A71}" destId="{1C146126-AA9D-482B-9243-40B147A88A55}" srcOrd="0" destOrd="0" presId="urn:microsoft.com/office/officeart/2005/8/layout/hierarchy2"/>
    <dgm:cxn modelId="{133CFEF2-1EA5-49A4-8B17-ECEC87C3DD7A}" type="presOf" srcId="{F055475E-970C-43D5-9E02-C9F5B6254417}" destId="{81CD872B-6065-4010-A168-164DB1D21B96}" srcOrd="1" destOrd="0" presId="urn:microsoft.com/office/officeart/2005/8/layout/hierarchy2"/>
    <dgm:cxn modelId="{7BF681FA-2B25-4BCB-A9EE-CD016C13286E}" type="presParOf" srcId="{6FBAB3F4-6B85-4679-ADBF-A9AFB68603DB}" destId="{7882076B-A776-4A5E-82B7-3CDDE1C6BD55}" srcOrd="0" destOrd="0" presId="urn:microsoft.com/office/officeart/2005/8/layout/hierarchy2"/>
    <dgm:cxn modelId="{0AD8E5EB-DB6D-4F20-9CCE-067E0632DC86}" type="presParOf" srcId="{7882076B-A776-4A5E-82B7-3CDDE1C6BD55}" destId="{4FF97C09-B3A5-4420-80A7-20F24EF23864}" srcOrd="0" destOrd="0" presId="urn:microsoft.com/office/officeart/2005/8/layout/hierarchy2"/>
    <dgm:cxn modelId="{2FCD3D1D-77D6-4ABA-A8B6-D396D598FB4C}" type="presParOf" srcId="{7882076B-A776-4A5E-82B7-3CDDE1C6BD55}" destId="{2B73F33C-5207-456B-BF0A-C7230E08F600}" srcOrd="1" destOrd="0" presId="urn:microsoft.com/office/officeart/2005/8/layout/hierarchy2"/>
    <dgm:cxn modelId="{C42BF48E-6F8F-404F-8D0A-F3C1F86E788D}" type="presParOf" srcId="{2B73F33C-5207-456B-BF0A-C7230E08F600}" destId="{E96EC3B2-977F-4FBF-88FE-12951CBB8CEA}" srcOrd="0" destOrd="0" presId="urn:microsoft.com/office/officeart/2005/8/layout/hierarchy2"/>
    <dgm:cxn modelId="{8773EF86-2A0F-4E62-AB2B-9AFA7E2BF328}" type="presParOf" srcId="{E96EC3B2-977F-4FBF-88FE-12951CBB8CEA}" destId="{1EB480D2-7B19-46DC-A726-CDDE50B46668}" srcOrd="0" destOrd="0" presId="urn:microsoft.com/office/officeart/2005/8/layout/hierarchy2"/>
    <dgm:cxn modelId="{CCE2B481-572D-4EB6-9600-1DB2079D2394}" type="presParOf" srcId="{2B73F33C-5207-456B-BF0A-C7230E08F600}" destId="{BF8441BB-7B4C-4A79-A338-4175751BE1BB}" srcOrd="1" destOrd="0" presId="urn:microsoft.com/office/officeart/2005/8/layout/hierarchy2"/>
    <dgm:cxn modelId="{600528D6-EC15-4850-B758-FB39CE2068A7}" type="presParOf" srcId="{BF8441BB-7B4C-4A79-A338-4175751BE1BB}" destId="{EB017E70-03FD-4B11-A646-C2676108A13D}" srcOrd="0" destOrd="0" presId="urn:microsoft.com/office/officeart/2005/8/layout/hierarchy2"/>
    <dgm:cxn modelId="{6913D125-CA8B-4359-9E06-40195D1B5C6B}" type="presParOf" srcId="{BF8441BB-7B4C-4A79-A338-4175751BE1BB}" destId="{6256CB8A-7A5A-4998-A5BE-335B399B7D35}" srcOrd="1" destOrd="0" presId="urn:microsoft.com/office/officeart/2005/8/layout/hierarchy2"/>
    <dgm:cxn modelId="{8C41241B-6C96-45A7-BC00-86F4B8572BC9}" type="presParOf" srcId="{6256CB8A-7A5A-4998-A5BE-335B399B7D35}" destId="{1097E7FA-6DA5-407D-B40C-EA685B19861A}" srcOrd="0" destOrd="0" presId="urn:microsoft.com/office/officeart/2005/8/layout/hierarchy2"/>
    <dgm:cxn modelId="{2108252D-3D0B-42C1-A4E4-C49239AC9DBA}" type="presParOf" srcId="{1097E7FA-6DA5-407D-B40C-EA685B19861A}" destId="{9D87AFD4-9585-4C2F-B1C8-ECEFAD7BBFF6}" srcOrd="0" destOrd="0" presId="urn:microsoft.com/office/officeart/2005/8/layout/hierarchy2"/>
    <dgm:cxn modelId="{841B7A67-1C88-4FFC-8C76-91E476DF562E}" type="presParOf" srcId="{6256CB8A-7A5A-4998-A5BE-335B399B7D35}" destId="{68F235D5-3DFC-4126-BCCC-97319D022425}" srcOrd="1" destOrd="0" presId="urn:microsoft.com/office/officeart/2005/8/layout/hierarchy2"/>
    <dgm:cxn modelId="{A46A21B4-2110-4C6C-AF9E-766E4CFA18C2}" type="presParOf" srcId="{68F235D5-3DFC-4126-BCCC-97319D022425}" destId="{4984BA66-6CA5-4CFF-B13F-D982A3A5FA3B}" srcOrd="0" destOrd="0" presId="urn:microsoft.com/office/officeart/2005/8/layout/hierarchy2"/>
    <dgm:cxn modelId="{0B839294-F638-4FB0-8F33-04A68BE86EB2}" type="presParOf" srcId="{68F235D5-3DFC-4126-BCCC-97319D022425}" destId="{5B09730D-2B49-4684-97E0-01CD96CEA5B8}" srcOrd="1" destOrd="0" presId="urn:microsoft.com/office/officeart/2005/8/layout/hierarchy2"/>
    <dgm:cxn modelId="{2D912F80-E233-41BF-BD65-88CA01F687C8}" type="presParOf" srcId="{6256CB8A-7A5A-4998-A5BE-335B399B7D35}" destId="{EC84323C-A2BA-4D2D-BC22-DD5866AAB0B0}" srcOrd="2" destOrd="0" presId="urn:microsoft.com/office/officeart/2005/8/layout/hierarchy2"/>
    <dgm:cxn modelId="{21BC7F46-AA5C-4294-880E-2292CE523CF6}" type="presParOf" srcId="{EC84323C-A2BA-4D2D-BC22-DD5866AAB0B0}" destId="{A65C452C-8126-4625-ADDB-8AB87626C8A5}" srcOrd="0" destOrd="0" presId="urn:microsoft.com/office/officeart/2005/8/layout/hierarchy2"/>
    <dgm:cxn modelId="{F64BADD4-8232-4933-8F6F-72CD74C31519}" type="presParOf" srcId="{6256CB8A-7A5A-4998-A5BE-335B399B7D35}" destId="{3C7D4532-83EA-4AE1-8E20-B680F4D7588E}" srcOrd="3" destOrd="0" presId="urn:microsoft.com/office/officeart/2005/8/layout/hierarchy2"/>
    <dgm:cxn modelId="{9BF14036-4857-4D2A-8F1F-2A347564B510}" type="presParOf" srcId="{3C7D4532-83EA-4AE1-8E20-B680F4D7588E}" destId="{EFC9E06D-6617-40EC-B8A5-51E59C622AE4}" srcOrd="0" destOrd="0" presId="urn:microsoft.com/office/officeart/2005/8/layout/hierarchy2"/>
    <dgm:cxn modelId="{E0B3E7AE-F5C8-4739-B71D-641F35B68003}" type="presParOf" srcId="{3C7D4532-83EA-4AE1-8E20-B680F4D7588E}" destId="{FE60A9E9-EDCA-40DC-9367-B94D795797F9}" srcOrd="1" destOrd="0" presId="urn:microsoft.com/office/officeart/2005/8/layout/hierarchy2"/>
    <dgm:cxn modelId="{A86AAE95-DA2A-4F02-AB89-6CD9A5B7EBA9}" type="presParOf" srcId="{2B73F33C-5207-456B-BF0A-C7230E08F600}" destId="{ABEE354E-BFC1-4699-8BA5-42EB3205774E}" srcOrd="2" destOrd="0" presId="urn:microsoft.com/office/officeart/2005/8/layout/hierarchy2"/>
    <dgm:cxn modelId="{9A1DA787-5E16-4D39-A368-A018173B5A51}" type="presParOf" srcId="{ABEE354E-BFC1-4699-8BA5-42EB3205774E}" destId="{3378769B-C5C5-4ED8-9029-0E2309BAF5E0}" srcOrd="0" destOrd="0" presId="urn:microsoft.com/office/officeart/2005/8/layout/hierarchy2"/>
    <dgm:cxn modelId="{FEB70E4F-6D9B-4CC8-AB5A-38D7EEF2EB7E}" type="presParOf" srcId="{2B73F33C-5207-456B-BF0A-C7230E08F600}" destId="{FF27C8DD-5F26-4382-B369-60E15E23303C}" srcOrd="3" destOrd="0" presId="urn:microsoft.com/office/officeart/2005/8/layout/hierarchy2"/>
    <dgm:cxn modelId="{4EC6B8AC-895C-4194-BA8B-96B35F38B469}" type="presParOf" srcId="{FF27C8DD-5F26-4382-B369-60E15E23303C}" destId="{E60FE84E-AF8D-409A-8DDC-4B5F8E51030B}" srcOrd="0" destOrd="0" presId="urn:microsoft.com/office/officeart/2005/8/layout/hierarchy2"/>
    <dgm:cxn modelId="{75F0E8AE-2358-4CC1-889B-16764F9BDEB6}" type="presParOf" srcId="{FF27C8DD-5F26-4382-B369-60E15E23303C}" destId="{7D131DC6-308F-4B4E-AC52-2F11D398DA4D}" srcOrd="1" destOrd="0" presId="urn:microsoft.com/office/officeart/2005/8/layout/hierarchy2"/>
    <dgm:cxn modelId="{2C4C3016-8BFB-4C36-A099-702C01D44216}" type="presParOf" srcId="{7D131DC6-308F-4B4E-AC52-2F11D398DA4D}" destId="{6293B84A-D5A1-4BEB-983A-8B5D527A79D8}" srcOrd="0" destOrd="0" presId="urn:microsoft.com/office/officeart/2005/8/layout/hierarchy2"/>
    <dgm:cxn modelId="{54D85D25-BAFD-4413-8E59-086F00EE981A}" type="presParOf" srcId="{6293B84A-D5A1-4BEB-983A-8B5D527A79D8}" destId="{81CD872B-6065-4010-A168-164DB1D21B96}" srcOrd="0" destOrd="0" presId="urn:microsoft.com/office/officeart/2005/8/layout/hierarchy2"/>
    <dgm:cxn modelId="{8E647ABB-C904-4741-88AA-F40D965D50B3}" type="presParOf" srcId="{7D131DC6-308F-4B4E-AC52-2F11D398DA4D}" destId="{6846A2DC-4D05-495A-97B2-72E22FFCB2B0}" srcOrd="1" destOrd="0" presId="urn:microsoft.com/office/officeart/2005/8/layout/hierarchy2"/>
    <dgm:cxn modelId="{AC2E12AB-AE63-409F-9248-9A41A9C8294F}" type="presParOf" srcId="{6846A2DC-4D05-495A-97B2-72E22FFCB2B0}" destId="{ADE08E68-E53F-4144-A47F-614E03298671}" srcOrd="0" destOrd="0" presId="urn:microsoft.com/office/officeart/2005/8/layout/hierarchy2"/>
    <dgm:cxn modelId="{23D3D60E-22ED-4906-A834-260489F2E121}" type="presParOf" srcId="{6846A2DC-4D05-495A-97B2-72E22FFCB2B0}" destId="{F9A2B38B-73CC-4E93-B3E9-588BF16B5ED4}" srcOrd="1" destOrd="0" presId="urn:microsoft.com/office/officeart/2005/8/layout/hierarchy2"/>
    <dgm:cxn modelId="{CDE5AF1B-A117-4326-90EF-55C150427048}" type="presParOf" srcId="{7D131DC6-308F-4B4E-AC52-2F11D398DA4D}" destId="{C6F1C33F-17DF-46FB-944C-02AA54866F50}" srcOrd="2" destOrd="0" presId="urn:microsoft.com/office/officeart/2005/8/layout/hierarchy2"/>
    <dgm:cxn modelId="{CF4797C4-DF0D-47E4-995B-F75C3E2204FB}" type="presParOf" srcId="{C6F1C33F-17DF-46FB-944C-02AA54866F50}" destId="{D17384B6-F073-423F-BE0E-BE9B61D11860}" srcOrd="0" destOrd="0" presId="urn:microsoft.com/office/officeart/2005/8/layout/hierarchy2"/>
    <dgm:cxn modelId="{58E2B026-1FFA-46DA-90B0-9B266C97FB3B}" type="presParOf" srcId="{7D131DC6-308F-4B4E-AC52-2F11D398DA4D}" destId="{44C6C9DC-02D5-4A56-B4E2-9AC71B236F76}" srcOrd="3" destOrd="0" presId="urn:microsoft.com/office/officeart/2005/8/layout/hierarchy2"/>
    <dgm:cxn modelId="{A673472C-71FD-475D-87FD-481162EEF121}" type="presParOf" srcId="{44C6C9DC-02D5-4A56-B4E2-9AC71B236F76}" destId="{1C146126-AA9D-482B-9243-40B147A88A55}" srcOrd="0" destOrd="0" presId="urn:microsoft.com/office/officeart/2005/8/layout/hierarchy2"/>
    <dgm:cxn modelId="{B2D0B4B5-D026-48BA-B378-DA7C2F4BAA0B}" type="presParOf" srcId="{44C6C9DC-02D5-4A56-B4E2-9AC71B236F76}" destId="{E996A76D-12C2-46CF-9B2D-F99B4BB4A81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FE1AA-0787-44CC-9CE4-0B685FCF590A}">
      <dsp:nvSpPr>
        <dsp:cNvPr id="0" name=""/>
        <dsp:cNvSpPr/>
      </dsp:nvSpPr>
      <dsp:spPr>
        <a:xfrm rot="5400000">
          <a:off x="-372496" y="378965"/>
          <a:ext cx="2483307" cy="173831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1</a:t>
          </a:r>
          <a:endParaRPr lang="ru-RU" sz="5400" b="1" kern="1200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sp:txBody>
      <dsp:txXfrm rot="-5400000">
        <a:off x="1" y="875627"/>
        <a:ext cx="1738315" cy="744992"/>
      </dsp:txXfrm>
    </dsp:sp>
    <dsp:sp modelId="{814B54E8-E05F-44FB-9DF9-EB165E6DA53F}">
      <dsp:nvSpPr>
        <dsp:cNvPr id="0" name=""/>
        <dsp:cNvSpPr/>
      </dsp:nvSpPr>
      <dsp:spPr>
        <a:xfrm rot="5400000">
          <a:off x="4274126" y="-2529342"/>
          <a:ext cx="1614998" cy="66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временем уходят события, связанные с Великой Отечественной войной. Передать эстафету памяти, показать старшим дошкольникам величие и самоотверженность подвига советских людей, завоевавших Победу - одна из задач патриотического воспитания, которую необходимо решать в тесном взаимодействии с родителями воспитанников, с учреждениями дополнительного образования, социумом.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38315" y="85307"/>
        <a:ext cx="6607782" cy="1457322"/>
      </dsp:txXfrm>
    </dsp:sp>
    <dsp:sp modelId="{1DDD2A61-12F6-4FBC-BBEA-29323314062A}">
      <dsp:nvSpPr>
        <dsp:cNvPr id="0" name=""/>
        <dsp:cNvSpPr/>
      </dsp:nvSpPr>
      <dsp:spPr>
        <a:xfrm rot="5400000">
          <a:off x="-372496" y="2579015"/>
          <a:ext cx="2483307" cy="1738315"/>
        </a:xfrm>
        <a:prstGeom prst="chevron">
          <a:avLst/>
        </a:prstGeom>
        <a:gradFill rotWithShape="0">
          <a:gsLst>
            <a:gs pos="0">
              <a:schemeClr val="accent3">
                <a:hueOff val="-2136584"/>
                <a:satOff val="-100000"/>
                <a:lumOff val="3138"/>
                <a:alphaOff val="0"/>
                <a:tint val="96000"/>
                <a:lumMod val="100000"/>
              </a:schemeClr>
            </a:gs>
            <a:gs pos="78000">
              <a:schemeClr val="accent3">
                <a:hueOff val="-2136584"/>
                <a:satOff val="-100000"/>
                <a:lumOff val="313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rPr>
            <a:t>2</a:t>
          </a:r>
          <a:endParaRPr lang="ru-RU" sz="5400" b="1" kern="1200" dirty="0">
            <a:ln>
              <a:solidFill>
                <a:schemeClr val="tx1"/>
              </a:solidFill>
            </a:ln>
            <a:solidFill>
              <a:srgbClr val="FFFF00"/>
            </a:solidFill>
          </a:endParaRPr>
        </a:p>
      </dsp:txBody>
      <dsp:txXfrm rot="-5400000">
        <a:off x="1" y="3075677"/>
        <a:ext cx="1738315" cy="744992"/>
      </dsp:txXfrm>
    </dsp:sp>
    <dsp:sp modelId="{DA92C1AC-9FF9-4C6F-A60F-5FE6689FEC6B}">
      <dsp:nvSpPr>
        <dsp:cNvPr id="0" name=""/>
        <dsp:cNvSpPr/>
      </dsp:nvSpPr>
      <dsp:spPr>
        <a:xfrm rot="5400000">
          <a:off x="4274550" y="-329715"/>
          <a:ext cx="1614149" cy="6686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патриотических чувств необходимо начинать с дошкольного возраста, потому что именно на данном этапе формируется личность ребенка.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38315" y="2285316"/>
        <a:ext cx="6607824" cy="1456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07BA-9982-4C7E-A35D-393AA8E3BE67}">
      <dsp:nvSpPr>
        <dsp:cNvPr id="0" name=""/>
        <dsp:cNvSpPr/>
      </dsp:nvSpPr>
      <dsp:spPr>
        <a:xfrm>
          <a:off x="72613" y="648093"/>
          <a:ext cx="4711439" cy="45674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i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ЦЕЛЬ:</a:t>
          </a:r>
          <a:endParaRPr lang="ru-RU" sz="6600" b="1" kern="1200" cap="all" spc="0" dirty="0">
            <a:ln w="9000" cmpd="sng">
              <a:solidFill>
                <a:schemeClr val="tx1"/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30516" y="1186691"/>
        <a:ext cx="2716505" cy="3490232"/>
      </dsp:txXfrm>
    </dsp:sp>
    <dsp:sp modelId="{03C69CF2-0E20-4F6D-8F0D-BE67623D7558}">
      <dsp:nvSpPr>
        <dsp:cNvPr id="0" name=""/>
        <dsp:cNvSpPr/>
      </dsp:nvSpPr>
      <dsp:spPr>
        <a:xfrm>
          <a:off x="3411885" y="632610"/>
          <a:ext cx="4773144" cy="4567427"/>
        </a:xfrm>
        <a:prstGeom prst="ellipse">
          <a:avLst/>
        </a:prstGeom>
        <a:solidFill>
          <a:schemeClr val="accent4">
            <a:alpha val="50000"/>
            <a:hueOff val="2743554"/>
            <a:satOff val="99200"/>
            <a:lumOff val="-3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обогащения детей знаниями о ВОВ, воспитание патриотизма, чувства гордости за своих соотечественников.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6427" y="1171207"/>
        <a:ext cx="2752083" cy="3490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68F72-BF0A-441A-B0F9-870DD84780C3}">
      <dsp:nvSpPr>
        <dsp:cNvPr id="0" name=""/>
        <dsp:cNvSpPr/>
      </dsp:nvSpPr>
      <dsp:spPr>
        <a:xfrm>
          <a:off x="-6183634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04384-F2D1-48F5-9ED9-F37D859CF73B}">
      <dsp:nvSpPr>
        <dsp:cNvPr id="0" name=""/>
        <dsp:cNvSpPr/>
      </dsp:nvSpPr>
      <dsp:spPr>
        <a:xfrm>
          <a:off x="383903" y="248784"/>
          <a:ext cx="7679941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с историей Великой Отечественной войны.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903" y="248784"/>
        <a:ext cx="7679941" cy="497350"/>
      </dsp:txXfrm>
    </dsp:sp>
    <dsp:sp modelId="{41BC3001-E832-4BC8-BF80-8EA936068E11}">
      <dsp:nvSpPr>
        <dsp:cNvPr id="0" name=""/>
        <dsp:cNvSpPr/>
      </dsp:nvSpPr>
      <dsp:spPr>
        <a:xfrm>
          <a:off x="73059" y="186615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8EC4-5B8E-4947-91C0-DA2602E87AF1}">
      <dsp:nvSpPr>
        <dsp:cNvPr id="0" name=""/>
        <dsp:cNvSpPr/>
      </dsp:nvSpPr>
      <dsp:spPr>
        <a:xfrm>
          <a:off x="834299" y="995248"/>
          <a:ext cx="7229545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Привлекать родителей к участию в создании наглядно-дидактического материала по теме Великой Отечественной войны.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299" y="995248"/>
        <a:ext cx="7229545" cy="497350"/>
      </dsp:txXfrm>
    </dsp:sp>
    <dsp:sp modelId="{BF234F9F-8C90-4588-9FB4-2FFDE6611E27}">
      <dsp:nvSpPr>
        <dsp:cNvPr id="0" name=""/>
        <dsp:cNvSpPr/>
      </dsp:nvSpPr>
      <dsp:spPr>
        <a:xfrm>
          <a:off x="523454" y="93307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5F2C7-5A54-4F30-856B-4248514F803F}">
      <dsp:nvSpPr>
        <dsp:cNvPr id="0" name=""/>
        <dsp:cNvSpPr/>
      </dsp:nvSpPr>
      <dsp:spPr>
        <a:xfrm>
          <a:off x="1081113" y="1741164"/>
          <a:ext cx="6982730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Формировать нравственно-патриотические качества: храбрость, мужество, стремление защищать свою Родину.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113" y="1741164"/>
        <a:ext cx="6982730" cy="497350"/>
      </dsp:txXfrm>
    </dsp:sp>
    <dsp:sp modelId="{5A03BFEC-3526-4BED-A859-F4F9D41407D5}">
      <dsp:nvSpPr>
        <dsp:cNvPr id="0" name=""/>
        <dsp:cNvSpPr/>
      </dsp:nvSpPr>
      <dsp:spPr>
        <a:xfrm>
          <a:off x="770269" y="1678996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836E5-6F3D-473B-9FF1-E9693704EAFB}">
      <dsp:nvSpPr>
        <dsp:cNvPr id="0" name=""/>
        <dsp:cNvSpPr/>
      </dsp:nvSpPr>
      <dsp:spPr>
        <a:xfrm>
          <a:off x="1159919" y="2487628"/>
          <a:ext cx="6903925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Обогащать и развивать словарный запас детей, познакомить с произведениями художественной литературы и музыки военных лет.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919" y="2487628"/>
        <a:ext cx="6903925" cy="497350"/>
      </dsp:txXfrm>
    </dsp:sp>
    <dsp:sp modelId="{EBB5EDBA-407D-4D9C-ABC7-DC8B511BCBA9}">
      <dsp:nvSpPr>
        <dsp:cNvPr id="0" name=""/>
        <dsp:cNvSpPr/>
      </dsp:nvSpPr>
      <dsp:spPr>
        <a:xfrm>
          <a:off x="849075" y="242545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8DA07-2869-4A9E-91EE-9C0B19E5F205}">
      <dsp:nvSpPr>
        <dsp:cNvPr id="0" name=""/>
        <dsp:cNvSpPr/>
      </dsp:nvSpPr>
      <dsp:spPr>
        <a:xfrm>
          <a:off x="1081113" y="3234092"/>
          <a:ext cx="6982730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будущих защитников Отечества.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113" y="3234092"/>
        <a:ext cx="6982730" cy="497350"/>
      </dsp:txXfrm>
    </dsp:sp>
    <dsp:sp modelId="{ABECF61B-7DE8-4466-B5EF-355C026FA876}">
      <dsp:nvSpPr>
        <dsp:cNvPr id="0" name=""/>
        <dsp:cNvSpPr/>
      </dsp:nvSpPr>
      <dsp:spPr>
        <a:xfrm>
          <a:off x="770269" y="317192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D3A4D-7B44-4C01-BA0D-ACF017C1EEAD}">
      <dsp:nvSpPr>
        <dsp:cNvPr id="0" name=""/>
        <dsp:cNvSpPr/>
      </dsp:nvSpPr>
      <dsp:spPr>
        <a:xfrm>
          <a:off x="834299" y="3980008"/>
          <a:ext cx="7229545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Уточнить знания о празднике «День Победы», объяснить, почему он так назван и кого поздравляют в этот день.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299" y="3980008"/>
        <a:ext cx="7229545" cy="497350"/>
      </dsp:txXfrm>
    </dsp:sp>
    <dsp:sp modelId="{39C17185-C78C-4A73-B23B-D8C3D02D557A}">
      <dsp:nvSpPr>
        <dsp:cNvPr id="0" name=""/>
        <dsp:cNvSpPr/>
      </dsp:nvSpPr>
      <dsp:spPr>
        <a:xfrm>
          <a:off x="523454" y="3917840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FE0AF-A965-42F4-A6FF-B438F3E2D959}">
      <dsp:nvSpPr>
        <dsp:cNvPr id="0" name=""/>
        <dsp:cNvSpPr/>
      </dsp:nvSpPr>
      <dsp:spPr>
        <a:xfrm>
          <a:off x="383903" y="4726472"/>
          <a:ext cx="7679941" cy="497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Дать детям представление о том, что народ помнит и чтит память героев Великой Отечественной войны 1941-1945 г.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903" y="4726472"/>
        <a:ext cx="7679941" cy="497350"/>
      </dsp:txXfrm>
    </dsp:sp>
    <dsp:sp modelId="{2BB89DAF-2621-4046-9FBD-7612EF61EBEB}">
      <dsp:nvSpPr>
        <dsp:cNvPr id="0" name=""/>
        <dsp:cNvSpPr/>
      </dsp:nvSpPr>
      <dsp:spPr>
        <a:xfrm>
          <a:off x="73059" y="466430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8EC04-D291-4B36-8537-1ED63326D693}">
      <dsp:nvSpPr>
        <dsp:cNvPr id="0" name=""/>
        <dsp:cNvSpPr/>
      </dsp:nvSpPr>
      <dsp:spPr>
        <a:xfrm rot="5400000">
          <a:off x="-152414" y="154718"/>
          <a:ext cx="1016093" cy="7112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57937"/>
        <a:ext cx="711265" cy="304828"/>
      </dsp:txXfrm>
    </dsp:sp>
    <dsp:sp modelId="{4D571165-CF00-4D7C-BAB9-2E677D59C3A7}">
      <dsp:nvSpPr>
        <dsp:cNvPr id="0" name=""/>
        <dsp:cNvSpPr/>
      </dsp:nvSpPr>
      <dsp:spPr>
        <a:xfrm rot="5400000">
          <a:off x="4140202" y="-3426632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Пробуждение в детях интереса и уважения к истории России.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34545"/>
        <a:ext cx="7486093" cy="595978"/>
      </dsp:txXfrm>
    </dsp:sp>
    <dsp:sp modelId="{6792D2D3-12BA-40D7-B6A8-45B9EB14247F}">
      <dsp:nvSpPr>
        <dsp:cNvPr id="0" name=""/>
        <dsp:cNvSpPr/>
      </dsp:nvSpPr>
      <dsp:spPr>
        <a:xfrm rot="5400000">
          <a:off x="-152414" y="1073902"/>
          <a:ext cx="1016093" cy="711265"/>
        </a:xfrm>
        <a:prstGeom prst="chevron">
          <a:avLst/>
        </a:prstGeom>
        <a:solidFill>
          <a:schemeClr val="accent3">
            <a:hueOff val="-427317"/>
            <a:satOff val="-20000"/>
            <a:lumOff val="62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277121"/>
        <a:ext cx="711265" cy="304828"/>
      </dsp:txXfrm>
    </dsp:sp>
    <dsp:sp modelId="{3AA51DF0-38BC-4A15-941E-90824D8F945E}">
      <dsp:nvSpPr>
        <dsp:cNvPr id="0" name=""/>
        <dsp:cNvSpPr/>
      </dsp:nvSpPr>
      <dsp:spPr>
        <a:xfrm rot="5400000">
          <a:off x="4140202" y="-2507448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систематизация знаний о Великой Отечественной войне.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953729"/>
        <a:ext cx="7486093" cy="595978"/>
      </dsp:txXfrm>
    </dsp:sp>
    <dsp:sp modelId="{01A6A341-4C0E-4A5C-B75D-3347E00A2DDD}">
      <dsp:nvSpPr>
        <dsp:cNvPr id="0" name=""/>
        <dsp:cNvSpPr/>
      </dsp:nvSpPr>
      <dsp:spPr>
        <a:xfrm rot="5400000">
          <a:off x="-152414" y="1993087"/>
          <a:ext cx="1016093" cy="711265"/>
        </a:xfrm>
        <a:prstGeom prst="chevron">
          <a:avLst/>
        </a:prstGeom>
        <a:solidFill>
          <a:schemeClr val="accent3">
            <a:hueOff val="-854634"/>
            <a:satOff val="-40000"/>
            <a:lumOff val="12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196306"/>
        <a:ext cx="711265" cy="304828"/>
      </dsp:txXfrm>
    </dsp:sp>
    <dsp:sp modelId="{DF7A2838-6D6B-4A29-89B6-6C45EC7800DB}">
      <dsp:nvSpPr>
        <dsp:cNvPr id="0" name=""/>
        <dsp:cNvSpPr/>
      </dsp:nvSpPr>
      <dsp:spPr>
        <a:xfrm rot="5400000">
          <a:off x="4140202" y="-1588263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уважительного отношения к «людям войны».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1872914"/>
        <a:ext cx="7486093" cy="595978"/>
      </dsp:txXfrm>
    </dsp:sp>
    <dsp:sp modelId="{A6476903-CB7A-48D9-A7F6-E30D3043DE54}">
      <dsp:nvSpPr>
        <dsp:cNvPr id="0" name=""/>
        <dsp:cNvSpPr/>
      </dsp:nvSpPr>
      <dsp:spPr>
        <a:xfrm rot="5400000">
          <a:off x="-152414" y="2912271"/>
          <a:ext cx="1016093" cy="711265"/>
        </a:xfrm>
        <a:prstGeom prst="chevron">
          <a:avLst/>
        </a:prstGeom>
        <a:solidFill>
          <a:schemeClr val="accent3">
            <a:hueOff val="-1281950"/>
            <a:satOff val="-60000"/>
            <a:lumOff val="188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3115490"/>
        <a:ext cx="711265" cy="304828"/>
      </dsp:txXfrm>
    </dsp:sp>
    <dsp:sp modelId="{7968EA2D-4117-4451-8A32-5069C05A3F0D}">
      <dsp:nvSpPr>
        <dsp:cNvPr id="0" name=""/>
        <dsp:cNvSpPr/>
      </dsp:nvSpPr>
      <dsp:spPr>
        <a:xfrm rot="5400000">
          <a:off x="4140202" y="-669079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 важности праздника «День Победы» в жизни старших дошкольников.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2792098"/>
        <a:ext cx="7486093" cy="595978"/>
      </dsp:txXfrm>
    </dsp:sp>
    <dsp:sp modelId="{1D2399B7-FFE9-435F-A5DA-B95F0D119340}">
      <dsp:nvSpPr>
        <dsp:cNvPr id="0" name=""/>
        <dsp:cNvSpPr/>
      </dsp:nvSpPr>
      <dsp:spPr>
        <a:xfrm rot="5400000">
          <a:off x="-152414" y="3831455"/>
          <a:ext cx="1016093" cy="711265"/>
        </a:xfrm>
        <a:prstGeom prst="chevron">
          <a:avLst/>
        </a:prstGeom>
        <a:solidFill>
          <a:schemeClr val="accent3">
            <a:hueOff val="-1709267"/>
            <a:satOff val="-80000"/>
            <a:lumOff val="25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4034674"/>
        <a:ext cx="711265" cy="304828"/>
      </dsp:txXfrm>
    </dsp:sp>
    <dsp:sp modelId="{4E9C0C13-D40B-4631-9BF3-425E000BFC21}">
      <dsp:nvSpPr>
        <dsp:cNvPr id="0" name=""/>
        <dsp:cNvSpPr/>
      </dsp:nvSpPr>
      <dsp:spPr>
        <a:xfrm rot="5400000">
          <a:off x="4140202" y="250105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выставки детского творчества ко Дню Победы.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3711283"/>
        <a:ext cx="7486093" cy="595978"/>
      </dsp:txXfrm>
    </dsp:sp>
    <dsp:sp modelId="{3E9888E6-9055-4227-8B16-769FF9628D56}">
      <dsp:nvSpPr>
        <dsp:cNvPr id="0" name=""/>
        <dsp:cNvSpPr/>
      </dsp:nvSpPr>
      <dsp:spPr>
        <a:xfrm rot="5400000">
          <a:off x="-152414" y="4750640"/>
          <a:ext cx="1016093" cy="711265"/>
        </a:xfrm>
        <a:prstGeom prst="chevron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4953859"/>
        <a:ext cx="711265" cy="304828"/>
      </dsp:txXfrm>
    </dsp:sp>
    <dsp:sp modelId="{68F9866C-1711-4E7E-85F7-BD25D7F0D912}">
      <dsp:nvSpPr>
        <dsp:cNvPr id="0" name=""/>
        <dsp:cNvSpPr/>
      </dsp:nvSpPr>
      <dsp:spPr>
        <a:xfrm rot="5400000">
          <a:off x="4140202" y="1169289"/>
          <a:ext cx="660460" cy="7518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Музыкально - спортивный праздник «День Победы».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11266" y="4630467"/>
        <a:ext cx="7486093" cy="595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81AF-8E4E-4D9B-93AB-4ADE7E5334FA}">
      <dsp:nvSpPr>
        <dsp:cNvPr id="0" name=""/>
        <dsp:cNvSpPr/>
      </dsp:nvSpPr>
      <dsp:spPr>
        <a:xfrm>
          <a:off x="3178719" y="2520303"/>
          <a:ext cx="1800006" cy="14399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ЭТАПЫ </a:t>
          </a:r>
          <a:endParaRPr lang="ru-RU" sz="3400" b="0" i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49014" y="2590598"/>
        <a:ext cx="1659416" cy="1299408"/>
      </dsp:txXfrm>
    </dsp:sp>
    <dsp:sp modelId="{014D6C21-92BE-4D20-99FB-F43789E00C6F}">
      <dsp:nvSpPr>
        <dsp:cNvPr id="0" name=""/>
        <dsp:cNvSpPr/>
      </dsp:nvSpPr>
      <dsp:spPr>
        <a:xfrm rot="16252605">
          <a:off x="3593643" y="2016556"/>
          <a:ext cx="10076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613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988FC-55A9-4094-9713-5BDFB7A81FE7}">
      <dsp:nvSpPr>
        <dsp:cNvPr id="0" name=""/>
        <dsp:cNvSpPr/>
      </dsp:nvSpPr>
      <dsp:spPr>
        <a:xfrm>
          <a:off x="2944802" y="252810"/>
          <a:ext cx="2339994" cy="125999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Подготовительный </a:t>
          </a: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(март 2015г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6310" y="314318"/>
        <a:ext cx="2216978" cy="1136981"/>
      </dsp:txXfrm>
    </dsp:sp>
    <dsp:sp modelId="{C380BFBC-D91C-4460-BDD1-114EEAED7F36}">
      <dsp:nvSpPr>
        <dsp:cNvPr id="0" name=""/>
        <dsp:cNvSpPr/>
      </dsp:nvSpPr>
      <dsp:spPr>
        <a:xfrm rot="2073912">
          <a:off x="4924538" y="4034529"/>
          <a:ext cx="613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954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9D3DE-A227-4882-A20F-D667F5D8F89D}">
      <dsp:nvSpPr>
        <dsp:cNvPr id="0" name=""/>
        <dsp:cNvSpPr/>
      </dsp:nvSpPr>
      <dsp:spPr>
        <a:xfrm>
          <a:off x="5228731" y="4208690"/>
          <a:ext cx="2339994" cy="125999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Заключительный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(май 2015г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0239" y="4270198"/>
        <a:ext cx="2216978" cy="1136981"/>
      </dsp:txXfrm>
    </dsp:sp>
    <dsp:sp modelId="{7C53A9CF-3BC6-4C31-AADA-15C53E5CAF44}">
      <dsp:nvSpPr>
        <dsp:cNvPr id="0" name=""/>
        <dsp:cNvSpPr/>
      </dsp:nvSpPr>
      <dsp:spPr>
        <a:xfrm rot="8709794">
          <a:off x="2685021" y="4021567"/>
          <a:ext cx="5422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291" y="0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F077-CA05-4EE2-9D56-3E1CDE92BD76}">
      <dsp:nvSpPr>
        <dsp:cNvPr id="0" name=""/>
        <dsp:cNvSpPr/>
      </dsp:nvSpPr>
      <dsp:spPr>
        <a:xfrm>
          <a:off x="658408" y="4176457"/>
          <a:ext cx="2339994" cy="1259997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Основной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(март-апрель 2015г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916" y="4237965"/>
        <a:ext cx="2216978" cy="1136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7C09-B3A5-4420-80A7-20F24EF23864}">
      <dsp:nvSpPr>
        <dsp:cNvPr id="0" name=""/>
        <dsp:cNvSpPr/>
      </dsp:nvSpPr>
      <dsp:spPr>
        <a:xfrm>
          <a:off x="1776" y="1523293"/>
          <a:ext cx="1669700" cy="83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Педагоги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28" y="1547745"/>
        <a:ext cx="1620796" cy="785946"/>
      </dsp:txXfrm>
    </dsp:sp>
    <dsp:sp modelId="{E96EC3B2-977F-4FBF-88FE-12951CBB8CEA}">
      <dsp:nvSpPr>
        <dsp:cNvPr id="0" name=""/>
        <dsp:cNvSpPr/>
      </dsp:nvSpPr>
      <dsp:spPr>
        <a:xfrm rot="18289469">
          <a:off x="1420648" y="1441321"/>
          <a:ext cx="116953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169535" y="1935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6177" y="1431441"/>
        <a:ext cx="58476" cy="58476"/>
      </dsp:txXfrm>
    </dsp:sp>
    <dsp:sp modelId="{EB017E70-03FD-4B11-A646-C2676108A13D}">
      <dsp:nvSpPr>
        <dsp:cNvPr id="0" name=""/>
        <dsp:cNvSpPr/>
      </dsp:nvSpPr>
      <dsp:spPr>
        <a:xfrm>
          <a:off x="2339356" y="563215"/>
          <a:ext cx="1669700" cy="834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Родители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3808" y="587667"/>
        <a:ext cx="1620796" cy="785946"/>
      </dsp:txXfrm>
    </dsp:sp>
    <dsp:sp modelId="{1097E7FA-6DA5-407D-B40C-EA685B19861A}">
      <dsp:nvSpPr>
        <dsp:cNvPr id="0" name=""/>
        <dsp:cNvSpPr/>
      </dsp:nvSpPr>
      <dsp:spPr>
        <a:xfrm rot="19457599">
          <a:off x="3931748" y="721263"/>
          <a:ext cx="8224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822496" y="1935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2434" y="720059"/>
        <a:ext cx="41124" cy="41124"/>
      </dsp:txXfrm>
    </dsp:sp>
    <dsp:sp modelId="{4984BA66-6CA5-4CFF-B13F-D982A3A5FA3B}">
      <dsp:nvSpPr>
        <dsp:cNvPr id="0" name=""/>
        <dsp:cNvSpPr/>
      </dsp:nvSpPr>
      <dsp:spPr>
        <a:xfrm>
          <a:off x="4676936" y="83177"/>
          <a:ext cx="1669700" cy="83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Консультативная помощь 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1388" y="107629"/>
        <a:ext cx="1620796" cy="785946"/>
      </dsp:txXfrm>
    </dsp:sp>
    <dsp:sp modelId="{EC84323C-A2BA-4D2D-BC22-DD5866AAB0B0}">
      <dsp:nvSpPr>
        <dsp:cNvPr id="0" name=""/>
        <dsp:cNvSpPr/>
      </dsp:nvSpPr>
      <dsp:spPr>
        <a:xfrm rot="2142401">
          <a:off x="3931748" y="1201302"/>
          <a:ext cx="8224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822496" y="1935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2434" y="1200097"/>
        <a:ext cx="41124" cy="41124"/>
      </dsp:txXfrm>
    </dsp:sp>
    <dsp:sp modelId="{EFC9E06D-6617-40EC-B8A5-51E59C622AE4}">
      <dsp:nvSpPr>
        <dsp:cNvPr id="0" name=""/>
        <dsp:cNvSpPr/>
      </dsp:nvSpPr>
      <dsp:spPr>
        <a:xfrm>
          <a:off x="4676936" y="1043254"/>
          <a:ext cx="1669700" cy="83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Просветительская работа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1388" y="1067706"/>
        <a:ext cx="1620796" cy="785946"/>
      </dsp:txXfrm>
    </dsp:sp>
    <dsp:sp modelId="{ABEE354E-BFC1-4699-8BA5-42EB3205774E}">
      <dsp:nvSpPr>
        <dsp:cNvPr id="0" name=""/>
        <dsp:cNvSpPr/>
      </dsp:nvSpPr>
      <dsp:spPr>
        <a:xfrm rot="3310531">
          <a:off x="1420648" y="2401399"/>
          <a:ext cx="1169535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1169535" y="1935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6177" y="2391518"/>
        <a:ext cx="58476" cy="58476"/>
      </dsp:txXfrm>
    </dsp:sp>
    <dsp:sp modelId="{E60FE84E-AF8D-409A-8DDC-4B5F8E51030B}">
      <dsp:nvSpPr>
        <dsp:cNvPr id="0" name=""/>
        <dsp:cNvSpPr/>
      </dsp:nvSpPr>
      <dsp:spPr>
        <a:xfrm>
          <a:off x="2339356" y="2483371"/>
          <a:ext cx="1669700" cy="834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Дети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3808" y="2507823"/>
        <a:ext cx="1620796" cy="785946"/>
      </dsp:txXfrm>
    </dsp:sp>
    <dsp:sp modelId="{6293B84A-D5A1-4BEB-983A-8B5D527A79D8}">
      <dsp:nvSpPr>
        <dsp:cNvPr id="0" name=""/>
        <dsp:cNvSpPr/>
      </dsp:nvSpPr>
      <dsp:spPr>
        <a:xfrm rot="19457599">
          <a:off x="3931748" y="2641418"/>
          <a:ext cx="8224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822496" y="1935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2434" y="2640214"/>
        <a:ext cx="41124" cy="41124"/>
      </dsp:txXfrm>
    </dsp:sp>
    <dsp:sp modelId="{ADE08E68-E53F-4144-A47F-614E03298671}">
      <dsp:nvSpPr>
        <dsp:cNvPr id="0" name=""/>
        <dsp:cNvSpPr/>
      </dsp:nvSpPr>
      <dsp:spPr>
        <a:xfrm>
          <a:off x="4676936" y="2003332"/>
          <a:ext cx="1669700" cy="83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Наблюдения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1388" y="2027784"/>
        <a:ext cx="1620796" cy="785946"/>
      </dsp:txXfrm>
    </dsp:sp>
    <dsp:sp modelId="{C6F1C33F-17DF-46FB-944C-02AA54866F50}">
      <dsp:nvSpPr>
        <dsp:cNvPr id="0" name=""/>
        <dsp:cNvSpPr/>
      </dsp:nvSpPr>
      <dsp:spPr>
        <a:xfrm rot="2142401">
          <a:off x="3931748" y="3121457"/>
          <a:ext cx="822496" cy="38715"/>
        </a:xfrm>
        <a:custGeom>
          <a:avLst/>
          <a:gdLst/>
          <a:ahLst/>
          <a:cxnLst/>
          <a:rect l="0" t="0" r="0" b="0"/>
          <a:pathLst>
            <a:path>
              <a:moveTo>
                <a:pt x="0" y="19357"/>
              </a:moveTo>
              <a:lnTo>
                <a:pt x="822496" y="1935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2434" y="3120253"/>
        <a:ext cx="41124" cy="41124"/>
      </dsp:txXfrm>
    </dsp:sp>
    <dsp:sp modelId="{1C146126-AA9D-482B-9243-40B147A88A55}">
      <dsp:nvSpPr>
        <dsp:cNvPr id="0" name=""/>
        <dsp:cNvSpPr/>
      </dsp:nvSpPr>
      <dsp:spPr>
        <a:xfrm>
          <a:off x="4676936" y="2963409"/>
          <a:ext cx="1669700" cy="83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Корректирующая работа 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1388" y="2987861"/>
        <a:ext cx="1620796" cy="78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370D-A04D-4708-BF4A-A289085CBBD0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42325-1F36-48E6-82AB-C97B484A4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5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EC78A-A66E-40E9-88D3-96EF6FF44B7D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C3B2-C6F4-4E50-97DE-59917B6FE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6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23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5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FC533-CF5E-4EA8-BB10-2A83930E868D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BF7A-0B5B-4405-8E6C-844F3F0EDF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02B5F-B201-44A1-8800-4AC89CD6D6A0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36385-B8E4-4DB9-B3FD-7D98F5DE9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C1CC3F-7690-4E2A-8DE9-7547686B3AFA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0AFD5-CAAE-45E5-B8CC-D671147FA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8BAD5C-A5C0-4667-B86C-075E0392AFEF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5E28-23B6-43D3-AC11-B0CE5ED5F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35528-6C80-496A-8561-8AE27F630EAC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20C3-AC67-49EF-A615-4641A4D3C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23845-1417-4D97-A59E-E7233B4B4F3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B030C-AF1B-4B64-BB0F-E4AA3767BE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655B2-8355-476B-877E-53E84BD4E1F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D389E-E136-48A3-B8F1-8F48BCE81E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954EC-23F2-4AEA-98B1-85646D173E37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88A88-1598-4F6D-B93B-00BA5A202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37DB8-DE58-4509-AE5A-204887168D70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35CD7-67D0-4D4C-824B-A713368AB6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4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71A6E-7765-40FA-A8A8-343F37AF37D9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E2F73-A2F9-407A-9E13-037766A1E9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811FB-6F1D-4580-BE82-251891C3D822}" type="datetimeFigureOut">
              <a:rPr lang="ru-RU" smtClean="0"/>
              <a:pPr>
                <a:defRPr/>
              </a:pPr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6CA577-D3A4-47C6-95D6-13A0F41888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849580" cy="2592288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ru-RU" sz="32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ПРОЕКТ</a:t>
            </a:r>
            <a:r>
              <a:rPr lang="ru-RU" sz="32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«Детям 	</a:t>
            </a:r>
            <a:br>
              <a:rPr lang="ru-RU" sz="32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Великой Отечественной </a:t>
            </a:r>
            <a:r>
              <a:rPr lang="ru-RU" sz="32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войне» </a:t>
            </a:r>
            <a:endParaRPr lang="ru-RU" sz="3200" b="1" i="1" cap="all" dirty="0" smtClean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1432" y="5287528"/>
            <a:ext cx="4248472" cy="792088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Автор проекта: 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воспитатель </a:t>
            </a:r>
            <a:r>
              <a:rPr lang="en-US" sz="1800" b="1" i="1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категории</a:t>
            </a:r>
            <a:endParaRPr lang="ru-RU" sz="18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Калгушкина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Марина Юрьевна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b="1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538208"/>
            <a:ext cx="3953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Тот день всю жизнь на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"до"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"после"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Разделит раз и навсегда,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Никто не мог представить вовсе,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в этот день придёт война.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Андриянова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23731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+mj-lt"/>
                <a:cs typeface="Times New Roman" pitchFamily="18" charset="0"/>
              </a:rPr>
              <a:t>2015г</a:t>
            </a:r>
            <a:r>
              <a:rPr lang="ru-RU" sz="1600" b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 образовательное учреждение </a:t>
            </a:r>
            <a:r>
              <a:rPr lang="ru-RU" b="1" dirty="0" smtClean="0"/>
              <a:t>«Первомайский детский сад</a:t>
            </a:r>
            <a:r>
              <a:rPr lang="ru-RU" b="1" smtClean="0"/>
              <a:t>» филиал </a:t>
            </a:r>
            <a:r>
              <a:rPr lang="ru-RU" b="1" dirty="0" smtClean="0"/>
              <a:t>«</a:t>
            </a:r>
            <a:r>
              <a:rPr lang="ru-RU" b="1" dirty="0"/>
              <a:t>Дружба»</a:t>
            </a:r>
          </a:p>
          <a:p>
            <a:pPr algn="ctr"/>
            <a:r>
              <a:rPr lang="ru-RU" b="1" dirty="0"/>
              <a:t>п. Первомайский Тамбовской </a:t>
            </a:r>
            <a:r>
              <a:rPr lang="ru-RU" b="1" dirty="0" smtClean="0"/>
              <a:t>области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82396"/>
            <a:ext cx="3803915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20472" cy="1152128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с презентацией «К 70-летию Победы в ВОВ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714">
            <a:off x="323173" y="1592199"/>
            <a:ext cx="3936437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169">
            <a:off x="4690643" y="1934714"/>
            <a:ext cx="3936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3565500" cy="2556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3003798" cy="4005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87" y="260648"/>
            <a:ext cx="8282881" cy="7200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олимпиаде по ВОВ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980728"/>
            <a:ext cx="3397173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Взаимодействие участников проекта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514968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4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Третий этап – заключительный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результатов работы, формулировка выводов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музыкально-спортивного праздника «День Победы».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районной олимпиаде по ВОВ. 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стенда «Поклонимся великим тем годам». 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«Великой Победе посвящается!». 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Вернисаж детского творчества «Пусть всегда будет мир!», посвященного 70-летию Победы. </a:t>
            </a:r>
          </a:p>
          <a:p>
            <a:pPr lvl="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митинге, посвященном Дню Победы. </a:t>
            </a:r>
          </a:p>
        </p:txBody>
      </p:sp>
    </p:spTree>
    <p:extLst>
      <p:ext uri="{BB962C8B-B14F-4D97-AF65-F5344CB8AC3E}">
        <p14:creationId xmlns:p14="http://schemas.microsoft.com/office/powerpoint/2010/main" val="27628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51" y="23788"/>
            <a:ext cx="7994849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Отечественная война»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3"/>
            <a:ext cx="3676700" cy="2757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0303"/>
            <a:ext cx="3648000" cy="27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2" y="4106596"/>
            <a:ext cx="3648000" cy="27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06596"/>
            <a:ext cx="3648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04"/>
            <a:ext cx="4320000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00" y="3522960"/>
            <a:ext cx="4320000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3522960"/>
            <a:ext cx="4320000" cy="32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6" y="130504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5795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Стенд </a:t>
            </a:r>
            <a:b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Поклонимся великим тем годам»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47540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22" y="3474000"/>
            <a:ext cx="4744378" cy="338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6857" cy="13208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Вернисаж детского творчества «Пусть всегда будет мир!»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670938" cy="33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3" y="3330000"/>
            <a:ext cx="4995037" cy="35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5044381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3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0" y="3310032"/>
            <a:ext cx="4932040" cy="352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9954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4116602"/>
              </p:ext>
            </p:extLst>
          </p:nvPr>
        </p:nvGraphicFramePr>
        <p:xfrm>
          <a:off x="323528" y="1844824"/>
          <a:ext cx="842493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474780"/>
            <a:ext cx="7992888" cy="70788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02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заслуги 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7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76864" cy="57606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 eaLnBrk="1" hangingPunct="1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заинтересованности детей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81438907"/>
              </p:ext>
            </p:extLst>
          </p:nvPr>
        </p:nvGraphicFramePr>
        <p:xfrm>
          <a:off x="575556" y="1340768"/>
          <a:ext cx="81009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0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Удовлетворенность родителей работой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педагогов ДОУ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развитию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интереса к теме о ВОВ у детей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73934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8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Список используемых источников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6" y="1052736"/>
            <a:ext cx="83889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Н.Е. Проектная деятельность дошкольников. [текст]: пособие для педагогов дошкольных учреждений/ Н.Е.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издательство МОЗАИКА-СИНТЕЗ, 2008. - 112 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Кондрыкинская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 Дошкольникам о защитниках Отечества [текст]: методическое пособие по патриотическому воспитанию в ДОУ/.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Л.А.Кондрыкинская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ТЦ Сфера, 2006. - 192 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Интернет.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Т.И.Доможакова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«Воспитание патриотизма у детей старшего дошкольного возраста». Управление ДОУ 2006 № 8.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обучения: использование ИКТ.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методические разработки и презентации о ВОВ.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методического кабинета: иллюстрации, стихотворения, рассказы, беседы о ВОВ.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олимпиады по ВОВ.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5061844"/>
              </p:ext>
            </p:extLst>
          </p:nvPr>
        </p:nvGraphicFramePr>
        <p:xfrm>
          <a:off x="482352" y="47667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4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0"/>
            <a:ext cx="2623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bg1">
                    <a:lumMod val="50000"/>
                  </a:schemeClr>
                </a:solidFill>
              </a:rPr>
              <a:t>ЗАДАЧИ</a:t>
            </a:r>
            <a:endParaRPr lang="ru-RU" sz="5400" b="1" i="1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8415586"/>
              </p:ext>
            </p:extLst>
          </p:nvPr>
        </p:nvGraphicFramePr>
        <p:xfrm>
          <a:off x="395536" y="980728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7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Новизна 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560" y="2132856"/>
            <a:ext cx="7632848" cy="388843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воспитанию и развитию старших дошкольников на пороге школы.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ИКТ-технологий для создания авторских мультимедийных презентаций помогает сделать доступным для понимания детей 5-7 лет необходимый материал, например, при изучении темы «Великая Отечественная война 1941-1945 гг.», что позволяет осуществить открытость образовательного процесса, обновить формы взаимодействия взрослого 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2408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ОЖИДАЕМЫЕ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05977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78074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7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Первый этап - подготовительный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по теме.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направлений образовательной деятельности, которые необходимо предусмотреть в ходе реализации проекта и ожидаемых результатов.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мероприятий по реализации проекта.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обсуждение проекта с общественностью.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необходимого материала для успешного внедрения в сферу деятельности старших дошкольников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6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Второй этап – основной 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7922841" cy="5256584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патриотических чувств, способностей к творческо-поисковой деятельности с учетом особенностей развития детей старшего дошкольного возраста и условий организации образовательной среды в ДОУ и семье.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 (с докладом) «К 70-летию Победы в ВОВ» (техника военных лет).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дидактических заданий при подготовке к олимпиаде по ВОВ.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слушание произведений по теме.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военными песнями и музыкой.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музыкального материала (танец, песня) детьми старших и подготовительных групп.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подборе материалов на стенд «Поклонимся великим тем годам».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транспарантов к песне «Солнечный круг» для выступления на районном мероприятии в СОШ, посвященном 70-летию Победы в Великой Отечественной войне. </a:t>
            </a:r>
            <a:r>
              <a:rPr lang="ru-RU" sz="2000" dirty="0"/>
              <a:t> 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1241</TotalTime>
  <Words>819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Педагогический ПРОЕКТ  «Детям   о Великой Отечественной войне» </vt:lpstr>
      <vt:lpstr>Презентация PowerPoint</vt:lpstr>
      <vt:lpstr>Презентация PowerPoint</vt:lpstr>
      <vt:lpstr>Презентация PowerPoint</vt:lpstr>
      <vt:lpstr>Новизна </vt:lpstr>
      <vt:lpstr>ОЖИДАЕМЫЕ РЕЗУЛЬТАТЫ </vt:lpstr>
      <vt:lpstr>Презентация PowerPoint</vt:lpstr>
      <vt:lpstr>Первый этап - подготовительный</vt:lpstr>
      <vt:lpstr>Второй этап – основной </vt:lpstr>
      <vt:lpstr>Доклад с презентацией «К 70-летию Победы в ВОВ»</vt:lpstr>
      <vt:lpstr>Подготовка к олимпиаде по ВОВ</vt:lpstr>
      <vt:lpstr>Взаимодействие участников проекта </vt:lpstr>
      <vt:lpstr>Третий этап – заключительный </vt:lpstr>
      <vt:lpstr>Олимпиада  «Великая Отечественная война»</vt:lpstr>
      <vt:lpstr>Презентация PowerPoint</vt:lpstr>
      <vt:lpstr>Стенд  «Поклонимся великим тем годам»</vt:lpstr>
      <vt:lpstr>Вернисаж детского творчества «Пусть всегда будет мир!»</vt:lpstr>
      <vt:lpstr>Презентация PowerPoint</vt:lpstr>
      <vt:lpstr>Презентация PowerPoint</vt:lpstr>
      <vt:lpstr>Наши заслуги </vt:lpstr>
      <vt:lpstr>Презентация PowerPoint</vt:lpstr>
      <vt:lpstr>Удовлетворенность родителей работой педагогов ДОУ  по развитию интереса к теме о ВОВ у детей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SashaXBy</cp:lastModifiedBy>
  <cp:revision>135</cp:revision>
  <dcterms:created xsi:type="dcterms:W3CDTF">2012-05-09T15:29:49Z</dcterms:created>
  <dcterms:modified xsi:type="dcterms:W3CDTF">2015-11-12T17:34:29Z</dcterms:modified>
</cp:coreProperties>
</file>