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96" r:id="rId3"/>
    <p:sldId id="297" r:id="rId4"/>
    <p:sldId id="257" r:id="rId5"/>
    <p:sldId id="283" r:id="rId6"/>
    <p:sldId id="258" r:id="rId7"/>
    <p:sldId id="298" r:id="rId8"/>
    <p:sldId id="299" r:id="rId9"/>
    <p:sldId id="284" r:id="rId10"/>
    <p:sldId id="260" r:id="rId11"/>
    <p:sldId id="300" r:id="rId12"/>
    <p:sldId id="261" r:id="rId13"/>
    <p:sldId id="262" r:id="rId14"/>
    <p:sldId id="303" r:id="rId15"/>
    <p:sldId id="280" r:id="rId16"/>
    <p:sldId id="263" r:id="rId17"/>
    <p:sldId id="264" r:id="rId18"/>
    <p:sldId id="265" r:id="rId19"/>
    <p:sldId id="266" r:id="rId20"/>
    <p:sldId id="267" r:id="rId21"/>
    <p:sldId id="290" r:id="rId22"/>
    <p:sldId id="286" r:id="rId23"/>
    <p:sldId id="285" r:id="rId24"/>
    <p:sldId id="287" r:id="rId25"/>
    <p:sldId id="268" r:id="rId26"/>
    <p:sldId id="288" r:id="rId27"/>
    <p:sldId id="304" r:id="rId28"/>
    <p:sldId id="305" r:id="rId29"/>
    <p:sldId id="270" r:id="rId30"/>
    <p:sldId id="306" r:id="rId31"/>
    <p:sldId id="272" r:id="rId32"/>
    <p:sldId id="307" r:id="rId33"/>
    <p:sldId id="271" r:id="rId34"/>
    <p:sldId id="289" r:id="rId35"/>
    <p:sldId id="273" r:id="rId36"/>
    <p:sldId id="313" r:id="rId37"/>
    <p:sldId id="314" r:id="rId38"/>
    <p:sldId id="315" r:id="rId39"/>
    <p:sldId id="291" r:id="rId40"/>
    <p:sldId id="274" r:id="rId41"/>
    <p:sldId id="292" r:id="rId42"/>
    <p:sldId id="275" r:id="rId43"/>
    <p:sldId id="293" r:id="rId44"/>
    <p:sldId id="276" r:id="rId45"/>
    <p:sldId id="294" r:id="rId46"/>
    <p:sldId id="277" r:id="rId47"/>
    <p:sldId id="312" r:id="rId48"/>
    <p:sldId id="27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8F4574D-5972-4A28-81D1-DA165F043A51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40B539-94CA-4AEC-8811-31F335E5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74D-5972-4A28-81D1-DA165F043A51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B539-94CA-4AEC-8811-31F335E5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8F4574D-5972-4A28-81D1-DA165F043A51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940B539-94CA-4AEC-8811-31F335E5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74D-5972-4A28-81D1-DA165F043A51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40B539-94CA-4AEC-8811-31F335E59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74D-5972-4A28-81D1-DA165F043A51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940B539-94CA-4AEC-8811-31F335E59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F4574D-5972-4A28-81D1-DA165F043A51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0B539-94CA-4AEC-8811-31F335E59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F4574D-5972-4A28-81D1-DA165F043A51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0B539-94CA-4AEC-8811-31F335E59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74D-5972-4A28-81D1-DA165F043A51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40B539-94CA-4AEC-8811-31F335E5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74D-5972-4A28-81D1-DA165F043A51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40B539-94CA-4AEC-8811-31F335E5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74D-5972-4A28-81D1-DA165F043A51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40B539-94CA-4AEC-8811-31F335E59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8F4574D-5972-4A28-81D1-DA165F043A51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940B539-94CA-4AEC-8811-31F335E59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F4574D-5972-4A28-81D1-DA165F043A51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40B539-94CA-4AEC-8811-31F335E5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pull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412776"/>
            <a:ext cx="8424936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66574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ВИКТОРИНА</a:t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6-7 лет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276872"/>
            <a:ext cx="6400800" cy="26642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– наследники</a:t>
            </a:r>
          </a:p>
          <a:p>
            <a:pPr algn="ctr"/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Великой Победы»</a:t>
            </a:r>
          </a:p>
          <a:p>
            <a:pPr algn="ctr"/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Кузнецова\AppData\Local\Microsoft\Windows\INetCache\IE\ETGMCPXJ\5_RIAN_00404278.LR.ru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075" y="1556792"/>
            <a:ext cx="3006805" cy="40816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Ленинград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8" y="1628800"/>
            <a:ext cx="6192688" cy="44196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40616" cy="14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Каким   ласковым именем называлось  это орудие во время ВОВ?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200024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Катюша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ru-RU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Настюша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Илюша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d71c96ffb7eae76a0cfedb2d0d56cde_1M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571612"/>
            <a:ext cx="7858148" cy="52305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79912" y="404664"/>
            <a:ext cx="3528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2800" dirty="0" smtClean="0"/>
              <a:t>Катюша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14488"/>
            <a:ext cx="6390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дом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окоп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землянка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0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Как называлось место где солдаты отдыхали                          после боя?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5344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землянка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i0SHCRD4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1928802"/>
            <a:ext cx="5904750" cy="39365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Турнир для зрителей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img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628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"/>
            <a:ext cx="8534400" cy="7521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Кто встретил врагов первым?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Какие рода войск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f3ced330e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535987" y="1862158"/>
            <a:ext cx="4306976" cy="44958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Какие рода войск вы знаете?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101022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300199" y="1600200"/>
            <a:ext cx="6778551" cy="44958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Назовите города-герои России?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Админ\Desktop\рисунки\i07WDJY3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3" y="1844824"/>
            <a:ext cx="2400267" cy="1800200"/>
          </a:xfrm>
          <a:prstGeom prst="rect">
            <a:avLst/>
          </a:prstGeom>
          <a:noFill/>
        </p:spPr>
      </p:pic>
      <p:pic>
        <p:nvPicPr>
          <p:cNvPr id="20483" name="Picture 3" descr="C:\Users\Админ\Desktop\рисунки\iFRARJFQ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3068960"/>
            <a:ext cx="2506358" cy="1656184"/>
          </a:xfrm>
          <a:prstGeom prst="rect">
            <a:avLst/>
          </a:prstGeom>
          <a:noFill/>
        </p:spPr>
      </p:pic>
      <p:pic>
        <p:nvPicPr>
          <p:cNvPr id="20486" name="Picture 6" descr="Города-Герои Великой Отечественной Войны - Фору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3933056"/>
            <a:ext cx="1881209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Как современники чтут память о погибших в годы Великой Отечественной войны?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835696" y="3717032"/>
            <a:ext cx="7155904" cy="23630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дмин\Desktop\рисунки\2_o_1368078065.gif"/>
          <p:cNvPicPr>
            <a:picLocks noChangeAspect="1" noChangeArrowheads="1" noCrop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000100" y="1928802"/>
            <a:ext cx="6899396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«ЧТО Я ЗНАЮ О ВОЙНЕ»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7830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085157" y="1885528"/>
            <a:ext cx="7208636" cy="44958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2" y="2357430"/>
            <a:ext cx="5000628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Илья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Туричин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«Крайний случай»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C:\Users\Админ\Desktop\рисунки\iSS97EYCF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357950" y="3071810"/>
            <a:ext cx="2286016" cy="295605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214290"/>
            <a:ext cx="8098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Литературный раунд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-714412" y="1785926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72616"/>
            <a:ext cx="8534400" cy="89614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Как звали младшего брата?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Степан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Алексей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Иван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153400" cy="990600"/>
          </a:xfrm>
        </p:spPr>
        <p:txBody>
          <a:bodyPr>
            <a:noAutofit/>
          </a:bodyPr>
          <a:lstStyle/>
          <a:p>
            <a:pPr marL="274320" lvl="0" indent="-27432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Иван</a:t>
            </a:r>
            <a:endParaRPr lang="ru-RU" sz="3200" dirty="0"/>
          </a:p>
        </p:txBody>
      </p:sp>
      <p:pic>
        <p:nvPicPr>
          <p:cNvPr id="5" name="Рисунок 4" descr="main_4x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1714488"/>
            <a:ext cx="6301906" cy="472643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Какую «жар-птицу» поймал Иван?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Сороку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Ворону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«Языка»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</a:rPr>
              <a:t>«Языка»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Админ\Desktop\рисунки\imgh140744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571612"/>
            <a:ext cx="5596104" cy="51656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Кто такой «Рыжий лис»?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Рыжий кот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/>
              <a:t>Чернобурая</a:t>
            </a:r>
            <a:r>
              <a:rPr lang="ru-RU" sz="2800" dirty="0" smtClean="0"/>
              <a:t> лиса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Немецкий офицер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Немецкий офицер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Picture 2" descr="C:\Users\Админ\Desktop\рисунки\04labav8b13278274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772816"/>
            <a:ext cx="6379637" cy="48691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674260" cy="990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 какую беду попал Иван с товарищами?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 болото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 капкан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 плен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4" name="Содержимое 3" descr="1313087598_1313075616_247024-stranger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287460" y="1571612"/>
            <a:ext cx="6570688" cy="5256550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3707903" y="439190"/>
            <a:ext cx="504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плен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Что выкрал Иван из сейфа у фельдмаршала?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060848"/>
            <a:ext cx="18909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Бумаги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Пистолет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Карту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Когда началась ВОВ?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4152" y="16794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января 2000 года.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 августа 2010 года .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22 июня 1941 года.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Карту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bd1c84b007f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700808"/>
            <a:ext cx="7652609" cy="4698702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4400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 кем поделился Иван краюшкой хлеба?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 друзьями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 врагами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 девочкой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рисунки\imagesV3JJOYZ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 t="7043"/>
          <a:stretch>
            <a:fillRect/>
          </a:stretch>
        </p:blipFill>
        <p:spPr bwMode="auto">
          <a:xfrm>
            <a:off x="2627784" y="1573705"/>
            <a:ext cx="4090206" cy="50956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428604"/>
            <a:ext cx="1905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 девочкой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Во что превратился Иван?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 облако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 дерево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 памятник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2569_90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665768" y="1600200"/>
            <a:ext cx="3634424" cy="5257800"/>
          </a:xfrm>
        </p:spPr>
      </p:pic>
      <p:sp>
        <p:nvSpPr>
          <p:cNvPr id="4" name="TextBox 3"/>
          <p:cNvSpPr txBox="1"/>
          <p:nvPr/>
        </p:nvSpPr>
        <p:spPr>
          <a:xfrm>
            <a:off x="3571868" y="428604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памятник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36"/>
            <a:ext cx="8766048" cy="9906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Что можно заметить между Иваном и девочкой?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Краюшку хлеба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Букет цветов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Ничего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b60e8f2179121fe446d9d8a5ccce9ae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641475" y="2024062"/>
            <a:ext cx="6096000" cy="3648075"/>
          </a:xfrm>
        </p:spPr>
      </p:pic>
      <p:sp>
        <p:nvSpPr>
          <p:cNvPr id="5" name="TextBox 4"/>
          <p:cNvSpPr txBox="1"/>
          <p:nvPr/>
        </p:nvSpPr>
        <p:spPr>
          <a:xfrm>
            <a:off x="2987824" y="4766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Краюшку хлеба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ПОСЛОВИЦЫ И ПОГОВОРКИ О ВОЙНЕ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Какая команда назовет большее кол-во поговорок и пословиц о войне, той начисляется 1 балл.</a:t>
            </a:r>
            <a:endParaRPr lang="ru-RU" dirty="0"/>
          </a:p>
        </p:txBody>
      </p:sp>
    </p:spTree>
  </p:cSld>
  <p:clrMapOvr>
    <a:masterClrMapping/>
  </p:clrMapOvr>
  <p:transition>
    <p:pull dir="l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ФИЗКУЛЬТМИНУТКА</a:t>
            </a:r>
            <a:br>
              <a:rPr lang="ru-RU" dirty="0" smtClean="0"/>
            </a:br>
            <a:r>
              <a:rPr lang="ru-RU" dirty="0" smtClean="0"/>
              <a:t>«Армейская»</a:t>
            </a:r>
            <a:endParaRPr lang="ru-RU" dirty="0"/>
          </a:p>
        </p:txBody>
      </p:sp>
    </p:spTree>
  </p:cSld>
  <p:clrMapOvr>
    <a:masterClrMapping/>
  </p:clrMapOvr>
  <p:transition>
    <p:pull dir="l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«ЧТО Я ЗНЮ О ПОБЕДЕ»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 descr="C:\Users\Админ\Desktop\рисунки\cd3471b302c1cbec073e58c83de34fa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216785" y="1600200"/>
            <a:ext cx="494538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8534400" cy="542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</a:rPr>
              <a:t>22 июня 1941 года.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None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sz="2800" dirty="0"/>
          </a:p>
        </p:txBody>
      </p:sp>
      <p:pic>
        <p:nvPicPr>
          <p:cNvPr id="7" name="Рисунок 6" descr="phoca_thumb_l_obl_g11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91880" y="1988840"/>
            <a:ext cx="5652120" cy="3985719"/>
          </a:xfrm>
          <a:prstGeom prst="rect">
            <a:avLst/>
          </a:prstGeom>
        </p:spPr>
      </p:pic>
      <p:pic>
        <p:nvPicPr>
          <p:cNvPr id="5" name="Рисунок 4" descr="ww2_pictures_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2014120"/>
            <a:ext cx="3427457" cy="4010125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Когда празднуется день Победы в ВОВ? 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844824"/>
            <a:ext cx="228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ea typeface="+mj-ea"/>
                <a:cs typeface="+mj-cs"/>
              </a:rPr>
              <a:t>3 июня </a:t>
            </a:r>
            <a:br>
              <a:rPr lang="ru-RU" sz="2800" dirty="0" smtClean="0">
                <a:ea typeface="+mj-ea"/>
                <a:cs typeface="+mj-cs"/>
              </a:rPr>
            </a:br>
            <a:endParaRPr lang="ru-RU" sz="2800" dirty="0" smtClean="0">
              <a:ea typeface="+mj-ea"/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ea typeface="+mj-ea"/>
                <a:cs typeface="+mj-cs"/>
              </a:rPr>
              <a:t>7 ноября </a:t>
            </a:r>
            <a:br>
              <a:rPr lang="ru-RU" sz="2800" dirty="0" smtClean="0">
                <a:ea typeface="+mj-ea"/>
                <a:cs typeface="+mj-cs"/>
              </a:rPr>
            </a:br>
            <a:endParaRPr lang="ru-RU" sz="2800" dirty="0" smtClean="0">
              <a:ea typeface="+mj-ea"/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ea typeface="+mj-ea"/>
                <a:cs typeface="+mj-cs"/>
              </a:rPr>
              <a:t>9 мая 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481593460.gif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835696" y="1384658"/>
            <a:ext cx="5688632" cy="5473342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85528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Поклонная гора 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Красная площадь       </a:t>
            </a:r>
          </a:p>
          <a:p>
            <a:pPr>
              <a:buNone/>
            </a:pPr>
            <a:r>
              <a:rPr lang="ru-RU" sz="2800" dirty="0" smtClean="0"/>
              <a:t>     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Манежная площадь</a:t>
            </a:r>
            <a:r>
              <a:rPr lang="ru-RU" dirty="0" smtClean="0"/>
              <a:t>                               </a:t>
            </a:r>
          </a:p>
        </p:txBody>
      </p:sp>
      <p:pic>
        <p:nvPicPr>
          <p:cNvPr id="6" name="Picture 2" descr="C:\Users\Админ\Desktop\рисунки\PoklonnayaSqua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1638499"/>
            <a:ext cx="2011783" cy="1396752"/>
          </a:xfrm>
          <a:prstGeom prst="rect">
            <a:avLst/>
          </a:prstGeom>
          <a:noFill/>
        </p:spPr>
      </p:pic>
      <p:pic>
        <p:nvPicPr>
          <p:cNvPr id="11" name="Picture 5" descr="C:\Users\Админ\Desktop\рисунки\130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3294683"/>
            <a:ext cx="1872208" cy="1402715"/>
          </a:xfrm>
          <a:prstGeom prst="rect">
            <a:avLst/>
          </a:prstGeom>
          <a:noFill/>
        </p:spPr>
      </p:pic>
      <p:pic>
        <p:nvPicPr>
          <p:cNvPr id="12298" name="Picture 10" descr="C:\Users\Админ\Desktop\рисунки\e8fe36bf2e1e88b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4950867"/>
            <a:ext cx="1907281" cy="14304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Где проходит главный парад в России в честь Победы? </a:t>
            </a:r>
            <a:endParaRPr lang="ru-RU" sz="32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090509142502.GIF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6" y="1718810"/>
            <a:ext cx="6120680" cy="4590510"/>
          </a:xfrm>
        </p:spPr>
      </p:pic>
      <p:sp>
        <p:nvSpPr>
          <p:cNvPr id="6" name="TextBox 5"/>
          <p:cNvSpPr txBox="1"/>
          <p:nvPr/>
        </p:nvSpPr>
        <p:spPr>
          <a:xfrm>
            <a:off x="2483768" y="40466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Красная площадь                                                       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22" name="Picture 10" descr="C:\Users\Админ\Desktop\рисунки\7bfd219419d48d45c0b95003d61b4f014f15951406807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509422" y="5013176"/>
            <a:ext cx="2095026" cy="1532012"/>
          </a:xfrm>
          <a:prstGeom prst="rect">
            <a:avLst/>
          </a:prstGeom>
          <a:noFill/>
        </p:spPr>
      </p:pic>
      <p:pic>
        <p:nvPicPr>
          <p:cNvPr id="9" name="Picture 5" descr="C:\Users\Админ\Desktop\рисунки\iVZ84AC8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1556792"/>
            <a:ext cx="2016224" cy="1512168"/>
          </a:xfrm>
          <a:prstGeom prst="rect">
            <a:avLst/>
          </a:prstGeom>
          <a:noFill/>
        </p:spPr>
      </p:pic>
      <p:pic>
        <p:nvPicPr>
          <p:cNvPr id="13320" name="Picture 8" descr="C:\Users\Админ\Desktop\рисунки\i6CULRVZ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3212976"/>
            <a:ext cx="2016224" cy="14287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39552" y="2060848"/>
            <a:ext cx="36038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Огонь 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sz="2800" dirty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Голубь 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endParaRPr lang="ru-RU" sz="2800" dirty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Бескозырка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14290"/>
            <a:ext cx="8202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Что символизирует вечную память павшим солдатам? </a:t>
            </a:r>
            <a:endParaRPr lang="ru-RU" sz="32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b_4312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301379" y="2204864"/>
            <a:ext cx="4718893" cy="3539170"/>
          </a:xfrm>
        </p:spPr>
      </p:pic>
      <p:sp>
        <p:nvSpPr>
          <p:cNvPr id="5" name="TextBox 4"/>
          <p:cNvSpPr txBox="1"/>
          <p:nvPr/>
        </p:nvSpPr>
        <p:spPr>
          <a:xfrm>
            <a:off x="3347864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Огонь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14338" name="Picture 2" descr="C:\Users\Админ\Desktop\рисунки\GO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1484784"/>
            <a:ext cx="2520280" cy="1632498"/>
          </a:xfrm>
          <a:prstGeom prst="rect">
            <a:avLst/>
          </a:prstGeom>
          <a:noFill/>
        </p:spPr>
      </p:pic>
      <p:pic>
        <p:nvPicPr>
          <p:cNvPr id="14340" name="Picture 4" descr="C:\Users\Админ\Desktop\рисунки\spetsna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4581128"/>
            <a:ext cx="2549673" cy="16986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988840"/>
            <a:ext cx="2736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МЧС 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Армия 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sz="2800" dirty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Спецназ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32657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Кто сейчас защищает нашу Родину от врагов? </a:t>
            </a:r>
            <a:endParaRPr lang="ru-RU" sz="3200" dirty="0"/>
          </a:p>
        </p:txBody>
      </p:sp>
      <p:pic>
        <p:nvPicPr>
          <p:cNvPr id="10" name="Содержимое 6" descr="1355304544_000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1920" y="3140968"/>
            <a:ext cx="2015633" cy="1510174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55304544_000.jpe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689198" y="1813520"/>
            <a:ext cx="6000554" cy="4495800"/>
          </a:xfrm>
        </p:spPr>
      </p:pic>
      <p:sp>
        <p:nvSpPr>
          <p:cNvPr id="5" name="TextBox 4"/>
          <p:cNvSpPr txBox="1"/>
          <p:nvPr/>
        </p:nvSpPr>
        <p:spPr>
          <a:xfrm>
            <a:off x="3563888" y="1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r>
              <a:rPr lang="ru-RU" sz="2800" dirty="0" smtClean="0"/>
              <a:t>Армия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82563" lvl="8" indent="-182563" algn="ctr">
              <a:buNone/>
            </a:pPr>
            <a:r>
              <a:rPr lang="ru-RU" sz="4600" b="1" dirty="0" smtClean="0">
                <a:ln/>
                <a:solidFill>
                  <a:srgbClr val="7030A0"/>
                </a:solidFill>
              </a:rPr>
              <a:t>ВЫ МОЛОДЦЫ</a:t>
            </a:r>
          </a:p>
          <a:p>
            <a:pPr lvl="8">
              <a:buNone/>
            </a:pPr>
            <a:endParaRPr lang="ru-RU" sz="4600" b="1" dirty="0" smtClean="0">
              <a:ln/>
              <a:solidFill>
                <a:srgbClr val="7030A0"/>
              </a:solidFill>
            </a:endParaRPr>
          </a:p>
          <a:p>
            <a:pPr marL="88900" lvl="8" indent="-88900" algn="ctr">
              <a:buNone/>
            </a:pPr>
            <a:r>
              <a:rPr lang="ru-RU" sz="2800" b="1" dirty="0" smtClean="0">
                <a:ln/>
                <a:solidFill>
                  <a:srgbClr val="7030A0"/>
                </a:solidFill>
              </a:rPr>
              <a:t>СПРАВИЛИСЬ СО ВСЕМИ ЗАДАНИЯМИ</a:t>
            </a:r>
            <a:endParaRPr lang="ru-RU" sz="2800" b="1" dirty="0">
              <a:ln/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0293" y="2967335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Сколько лет продолжалась  ВОВ?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4152" y="16794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года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год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лет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>
                <a:solidFill>
                  <a:schemeClr val="tx1"/>
                </a:solidFill>
              </a:rPr>
              <a:t>4 года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endParaRPr lang="ru-RU" sz="2400" dirty="0" smtClean="0"/>
          </a:p>
          <a:p>
            <a:pPr lvl="0">
              <a:buFont typeface="Wingdings" pitchFamily="2" charset="2"/>
              <a:buChar char="v"/>
            </a:pPr>
            <a:endParaRPr lang="ru-RU" sz="2400" dirty="0" smtClean="0"/>
          </a:p>
          <a:p>
            <a:pPr lvl="0">
              <a:buFont typeface="Wingdings" pitchFamily="2" charset="2"/>
              <a:buChar char="v"/>
            </a:pPr>
            <a:endParaRPr lang="ru-RU" sz="2400" dirty="0" smtClean="0"/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Кузнецова\Desktop\8178_original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916832"/>
            <a:ext cx="5624611" cy="43284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395536" y="1268760"/>
            <a:ext cx="8410136" cy="4830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512" y="260648"/>
            <a:ext cx="8678416" cy="10081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Какие страны участвовали в ВОВ?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57364"/>
            <a:ext cx="8136904" cy="4427984"/>
          </a:xfrm>
        </p:spPr>
        <p:txBody>
          <a:bodyPr/>
          <a:lstStyle/>
          <a:p>
            <a:pPr lvl="0" algn="just">
              <a:buFont typeface="Wingdings" pitchFamily="2" charset="2"/>
              <a:buChar char="v"/>
              <a:defRPr/>
            </a:pPr>
            <a:r>
              <a:rPr lang="ru-RU" sz="2800" dirty="0" smtClean="0"/>
              <a:t>Советский Союз и Германия?                                                </a:t>
            </a:r>
          </a:p>
          <a:p>
            <a:pPr lvl="0" algn="just">
              <a:buFont typeface="Wingdings" pitchFamily="2" charset="2"/>
              <a:buChar char="v"/>
              <a:defRPr/>
            </a:pPr>
            <a:endParaRPr lang="ru-RU" sz="2800" i="1" dirty="0" smtClean="0"/>
          </a:p>
          <a:p>
            <a:pPr lvl="0" algn="just">
              <a:buFont typeface="Wingdings" pitchFamily="2" charset="2"/>
              <a:buChar char="v"/>
              <a:defRPr/>
            </a:pPr>
            <a:endParaRPr lang="ru-RU" sz="2800" i="1" dirty="0" smtClean="0">
              <a:latin typeface="+mj-lt"/>
            </a:endParaRPr>
          </a:p>
          <a:p>
            <a:pPr lvl="0" algn="just">
              <a:buFont typeface="Wingdings" pitchFamily="2" charset="2"/>
              <a:buChar char="v"/>
              <a:defRPr/>
            </a:pPr>
            <a:r>
              <a:rPr lang="ru-RU" sz="2800" i="1" dirty="0" smtClean="0">
                <a:latin typeface="+mj-lt"/>
              </a:rPr>
              <a:t>Советский </a:t>
            </a:r>
            <a:r>
              <a:rPr lang="ru-RU" sz="2800" dirty="0" smtClean="0"/>
              <a:t>Союз и Япония?                             </a:t>
            </a:r>
          </a:p>
          <a:p>
            <a:pPr lvl="0" algn="just">
              <a:buNone/>
              <a:defRPr/>
            </a:pPr>
            <a:r>
              <a:rPr lang="ru-RU" sz="2800" dirty="0" smtClean="0"/>
              <a:t>                                                  </a:t>
            </a:r>
          </a:p>
          <a:p>
            <a:pPr lvl="0" algn="just">
              <a:buFont typeface="Wingdings" pitchFamily="2" charset="2"/>
              <a:buChar char="v"/>
              <a:defRPr/>
            </a:pPr>
            <a:endParaRPr lang="ru-RU" sz="2800" dirty="0" smtClean="0"/>
          </a:p>
          <a:p>
            <a:pPr lvl="0" algn="just">
              <a:buFont typeface="Wingdings" pitchFamily="2" charset="2"/>
              <a:buChar char="v"/>
              <a:defRPr/>
            </a:pPr>
            <a:r>
              <a:rPr lang="ru-RU" sz="2800" dirty="0" smtClean="0"/>
              <a:t>Советский Союз и Америка? 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Советский Союз и Германия.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2564904"/>
            <a:ext cx="3491300" cy="1745650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2564903"/>
            <a:ext cx="3349990" cy="1800201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8401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Какой город находился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в блокаде 900 дней?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Ленинград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Калининград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Москва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663</TotalTime>
  <Words>336</Words>
  <Application>Microsoft Office PowerPoint</Application>
  <PresentationFormat>Экран (4:3)</PresentationFormat>
  <Paragraphs>162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Обычная</vt:lpstr>
      <vt:lpstr>ЭЛЕКТРОННАЯ ВИКТОРИНА для детей 6-7 лет</vt:lpstr>
      <vt:lpstr>РАУНД «ЧТО Я ЗНАЮ О ВОЙНЕ»</vt:lpstr>
      <vt:lpstr> Когда началась ВОВ?</vt:lpstr>
      <vt:lpstr>22 июня 1941 года.  </vt:lpstr>
      <vt:lpstr>Сколько лет продолжалась  ВОВ?</vt:lpstr>
      <vt:lpstr>4 года   </vt:lpstr>
      <vt:lpstr> Какие страны участвовали в ВОВ? </vt:lpstr>
      <vt:lpstr>Советский Союз и Германия.  </vt:lpstr>
      <vt:lpstr>Какой город находился  в блокаде 900 дней? </vt:lpstr>
      <vt:lpstr>Ленинград  </vt:lpstr>
      <vt:lpstr>Каким   ласковым именем называлось  это орудие во время ВОВ?</vt:lpstr>
      <vt:lpstr>Слайд 12</vt:lpstr>
      <vt:lpstr> </vt:lpstr>
      <vt:lpstr>землянка  </vt:lpstr>
      <vt:lpstr>Турнир для зрителей</vt:lpstr>
      <vt:lpstr> Кто встретил врагов первым?  Какие рода войск</vt:lpstr>
      <vt:lpstr>Какие рода войск вы знаете?</vt:lpstr>
      <vt:lpstr>Назовите города-герои России? </vt:lpstr>
      <vt:lpstr>Как современники чтут память о погибших в годы Великой Отечественной войны? </vt:lpstr>
      <vt:lpstr>Илья Туричин «Крайний случай»</vt:lpstr>
      <vt:lpstr> Как звали младшего брата?  </vt:lpstr>
      <vt:lpstr> Иван</vt:lpstr>
      <vt:lpstr>Какую «жар-птицу» поймал Иван?   </vt:lpstr>
      <vt:lpstr>«Языка»  </vt:lpstr>
      <vt:lpstr> Кто такой «Рыжий лис»?  </vt:lpstr>
      <vt:lpstr>Немецкий офицер </vt:lpstr>
      <vt:lpstr>В какую беду попал Иван с товарищами?</vt:lpstr>
      <vt:lpstr>  </vt:lpstr>
      <vt:lpstr>Что выкрал Иван из сейфа у фельдмаршала?</vt:lpstr>
      <vt:lpstr> Карту</vt:lpstr>
      <vt:lpstr>С кем поделился Иван краюшкой хлеба?  </vt:lpstr>
      <vt:lpstr>Слайд 32</vt:lpstr>
      <vt:lpstr> Во что превратился Иван?</vt:lpstr>
      <vt:lpstr>Слайд 34</vt:lpstr>
      <vt:lpstr> Что можно заметить между Иваном и девочкой?</vt:lpstr>
      <vt:lpstr>Слайд 36</vt:lpstr>
      <vt:lpstr>ПОСЛОВИЦЫ И ПОГОВОРКИ О ВОЙНЕ</vt:lpstr>
      <vt:lpstr>ФИЗКУЛЬТМИНУТКА «Армейская»</vt:lpstr>
      <vt:lpstr>РАУНД «ЧТО Я ЗНЮ О ПОБЕДЕ»</vt:lpstr>
      <vt:lpstr>  Когда празднуется день Победы в ВОВ?  </vt:lpstr>
      <vt:lpstr>Слайд 41</vt:lpstr>
      <vt:lpstr> </vt:lpstr>
      <vt:lpstr>Слайд 43</vt:lpstr>
      <vt:lpstr> </vt:lpstr>
      <vt:lpstr>Слайд 45</vt:lpstr>
      <vt:lpstr>  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Windows User</dc:creator>
  <cp:lastModifiedBy>-0987</cp:lastModifiedBy>
  <cp:revision>71</cp:revision>
  <dcterms:created xsi:type="dcterms:W3CDTF">2014-11-05T15:01:05Z</dcterms:created>
  <dcterms:modified xsi:type="dcterms:W3CDTF">2015-11-08T12:32:39Z</dcterms:modified>
</cp:coreProperties>
</file>