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0" r:id="rId9"/>
    <p:sldId id="261" r:id="rId10"/>
    <p:sldId id="262" r:id="rId11"/>
    <p:sldId id="263" r:id="rId12"/>
    <p:sldId id="264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4A93-E42D-4C29-85B3-2F1D82D39A75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2A7802-3E50-4AD6-ACA0-328020838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4A93-E42D-4C29-85B3-2F1D82D39A75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7802-3E50-4AD6-ACA0-328020838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4A93-E42D-4C29-85B3-2F1D82D39A75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7802-3E50-4AD6-ACA0-328020838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4A93-E42D-4C29-85B3-2F1D82D39A75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2A7802-3E50-4AD6-ACA0-328020838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4A93-E42D-4C29-85B3-2F1D82D39A75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7802-3E50-4AD6-ACA0-3280208381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4A93-E42D-4C29-85B3-2F1D82D39A75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7802-3E50-4AD6-ACA0-328020838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4A93-E42D-4C29-85B3-2F1D82D39A75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42A7802-3E50-4AD6-ACA0-3280208381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4A93-E42D-4C29-85B3-2F1D82D39A75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7802-3E50-4AD6-ACA0-328020838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4A93-E42D-4C29-85B3-2F1D82D39A75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7802-3E50-4AD6-ACA0-328020838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4A93-E42D-4C29-85B3-2F1D82D39A75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7802-3E50-4AD6-ACA0-328020838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4A93-E42D-4C29-85B3-2F1D82D39A75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7802-3E50-4AD6-ACA0-3280208381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754A93-E42D-4C29-85B3-2F1D82D39A75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2A7802-3E50-4AD6-ACA0-3280208381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avznak.msk.ru/uploads_user/7000/6831/17415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46"/>
            <a:ext cx="7905805" cy="59293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0"/>
            <a:ext cx="5941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Перелетные птицы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0"/>
            <a:ext cx="22860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Аист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3970" name="Picture 2" descr="http://www.abvgdacha.ru/content/images/salkovo/16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491221" cy="498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img0.liveinternet.ru/images/attach/c/3/74/847/74847648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57818" cy="3717514"/>
          </a:xfrm>
          <a:prstGeom prst="rect">
            <a:avLst/>
          </a:prstGeom>
          <a:noFill/>
        </p:spPr>
      </p:pic>
      <p:pic>
        <p:nvPicPr>
          <p:cNvPr id="84996" name="Picture 4" descr="http://ttv.ucoz.ru/_nw/6/202819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14686"/>
            <a:ext cx="4857752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img01.chitalnya.ru/upload/277/756052773445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786182" cy="5618207"/>
          </a:xfrm>
          <a:prstGeom prst="rect">
            <a:avLst/>
          </a:prstGeom>
          <a:noFill/>
        </p:spPr>
      </p:pic>
      <p:pic>
        <p:nvPicPr>
          <p:cNvPr id="86020" name="Picture 4" descr="http://www.grani.lv/uploads/posts/2011-08/1313570601_ais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643050"/>
            <a:ext cx="4572003" cy="3429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214290"/>
            <a:ext cx="4084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Все их знают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1071546"/>
            <a:ext cx="2432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Ворона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0114" name="Picture 2" descr="http://www.stihi.ru/pics/2013/01/30/3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5766294" cy="3214710"/>
          </a:xfrm>
          <a:prstGeom prst="rect">
            <a:avLst/>
          </a:prstGeom>
          <a:noFill/>
        </p:spPr>
      </p:pic>
      <p:pic>
        <p:nvPicPr>
          <p:cNvPr id="90116" name="Picture 4" descr="http://www.podkat.ru/uploads/posts/2011-11/1321088493_smart-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00562" y="3375421"/>
            <a:ext cx="4643438" cy="3482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4678" y="0"/>
            <a:ext cx="2791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Воробей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1138" name="Picture 2" descr="http://i009.radikal.ru/0805/a6/8441d1386c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4000528" cy="2994146"/>
          </a:xfrm>
          <a:prstGeom prst="rect">
            <a:avLst/>
          </a:prstGeom>
          <a:noFill/>
        </p:spPr>
      </p:pic>
      <p:pic>
        <p:nvPicPr>
          <p:cNvPr id="91140" name="Picture 4" descr="http://img01.chitalnya.ru/upload2/524/620810253545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29124" y="3286124"/>
            <a:ext cx="4476756" cy="3357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7554" y="142852"/>
            <a:ext cx="2054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Голубь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62" name="Picture 2" descr="http://frigorafen.ru/news/wp-content/uploads/2011/09/2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143340" y="1000108"/>
            <a:ext cx="5000660" cy="3750495"/>
          </a:xfrm>
          <a:prstGeom prst="rect">
            <a:avLst/>
          </a:prstGeom>
          <a:noFill/>
        </p:spPr>
      </p:pic>
      <p:pic>
        <p:nvPicPr>
          <p:cNvPr id="92164" name="Picture 4" descr="http://catswarriros.ixbb.ru/uploads/000d/b1/d6/103-1-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5286380" cy="3521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virchi.pp.net.ua/_ph/22/2/7110809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429552" cy="5577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gra-naroda.ru/uploads/posts/2011-03/1301139015_lastochk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216011" cy="4286280"/>
          </a:xfrm>
          <a:prstGeom prst="rect">
            <a:avLst/>
          </a:prstGeom>
          <a:noFill/>
        </p:spPr>
      </p:pic>
      <p:pic>
        <p:nvPicPr>
          <p:cNvPr id="4100" name="Picture 4" descr="http://www.dungevalley.co.uk/Birds/swallow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571876"/>
            <a:ext cx="4985884" cy="3905254"/>
          </a:xfrm>
          <a:prstGeom prst="rect">
            <a:avLst/>
          </a:prstGeom>
          <a:noFill/>
        </p:spPr>
      </p:pic>
      <p:pic>
        <p:nvPicPr>
          <p:cNvPr id="6" name="Picture 2" descr="http://igra-naroda.ru/uploads/posts/2011-03/1301139015_lastochk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927989" y="0"/>
            <a:ext cx="4216011" cy="42862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43240" y="0"/>
            <a:ext cx="2893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Ласточка</a:t>
            </a:r>
            <a:endParaRPr lang="ru-RU" sz="5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www.zhaba.ru/_pics/hehrzd2b1qy17lw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929190" cy="3598310"/>
          </a:xfrm>
          <a:prstGeom prst="rect">
            <a:avLst/>
          </a:prstGeom>
          <a:noFill/>
        </p:spPr>
      </p:pic>
      <p:pic>
        <p:nvPicPr>
          <p:cNvPr id="79876" name="Picture 4" descr="http://www.symbolsbook.ru/images/L/Swall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719805" y="3143248"/>
            <a:ext cx="5424195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http://s49.radikal.ru/i125/0912/a5/8d58e0c31d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2990324"/>
            <a:ext cx="5500694" cy="3867676"/>
          </a:xfrm>
          <a:prstGeom prst="rect">
            <a:avLst/>
          </a:prstGeom>
          <a:noFill/>
        </p:spPr>
      </p:pic>
      <p:pic>
        <p:nvPicPr>
          <p:cNvPr id="80898" name="Picture 2" descr="http://www.stihi.ru/pics/2012/08/11/48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29092" y="0"/>
            <a:ext cx="4714908" cy="4044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0430" y="214290"/>
            <a:ext cx="1785950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Утка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7042" name="Picture 2" descr="http://simplythebest.blogas.lt/files/2009/07/free_high_resolution_wallpaper_00422_duckmidflight_1440x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1071546"/>
            <a:ext cx="5357850" cy="3352484"/>
          </a:xfrm>
          <a:prstGeom prst="rect">
            <a:avLst/>
          </a:prstGeom>
          <a:noFill/>
        </p:spPr>
      </p:pic>
      <p:pic>
        <p:nvPicPr>
          <p:cNvPr id="87044" name="Picture 4" descr="http://www.fresher.ru/images9/etot-bezumno-realnyj-mir-11/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104" y="3214686"/>
            <a:ext cx="5460896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www.bochkavpechatleniy.com/data/photo/7061/94ba9f7340d9eb0f756514a0010ca17c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00185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im6-tub-ru.yandex.net/i?id=124410120-1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41592" cy="3286148"/>
          </a:xfrm>
          <a:prstGeom prst="rect">
            <a:avLst/>
          </a:prstGeom>
          <a:noFill/>
        </p:spPr>
      </p:pic>
      <p:pic>
        <p:nvPicPr>
          <p:cNvPr id="89094" name="Picture 6" descr="http://kanuevskoe.ru/up/photos/album/mallardsondornochfir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435334" y="3000373"/>
            <a:ext cx="5708666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4" y="214290"/>
            <a:ext cx="2725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Скворец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22" name="Picture 2" descr="http://forum.materinstvo.ru/uploads/1205957767/post-221-12059989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img0.liveinternet.ru/images/attach/c/7/94/434/94434198_5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672563" cy="5214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</TotalTime>
  <Words>12</Words>
  <Application>Microsoft Office PowerPoint</Application>
  <PresentationFormat>Экран (4:3)</PresentationFormat>
  <Paragraphs>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ваня</dc:creator>
  <cp:lastModifiedBy>ваня</cp:lastModifiedBy>
  <cp:revision>6</cp:revision>
  <dcterms:created xsi:type="dcterms:W3CDTF">2013-03-27T16:05:35Z</dcterms:created>
  <dcterms:modified xsi:type="dcterms:W3CDTF">2013-03-27T17:17:57Z</dcterms:modified>
</cp:coreProperties>
</file>