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B218F-4855-455E-9C0A-43DCB6ABBA5F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4D47-0F30-4A9C-B511-698C4AC5D8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ru-RU" b="1" dirty="0"/>
              <a:t>Презентация на тему: Вредные и полезные привычки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 </a:t>
            </a:r>
            <a:endParaRPr lang="ru-RU" dirty="0" smtClean="0"/>
          </a:p>
          <a:p>
            <a:pPr algn="r"/>
            <a:r>
              <a:rPr lang="ru-RU" dirty="0" smtClean="0"/>
              <a:t>Школа № </a:t>
            </a:r>
            <a:r>
              <a:rPr lang="ru-RU" dirty="0" smtClean="0"/>
              <a:t>85</a:t>
            </a:r>
          </a:p>
          <a:p>
            <a:pPr algn="r"/>
            <a:r>
              <a:rPr lang="ru-RU" dirty="0" smtClean="0"/>
              <a:t> 3 </a:t>
            </a:r>
            <a:r>
              <a:rPr lang="ru-RU" dirty="0" smtClean="0"/>
              <a:t>«</a:t>
            </a:r>
            <a:r>
              <a:rPr lang="ru-RU" dirty="0" err="1" smtClean="0"/>
              <a:t>д»класс</a:t>
            </a:r>
            <a:endParaRPr lang="ru-RU" dirty="0" smtClean="0"/>
          </a:p>
          <a:p>
            <a:pPr algn="r"/>
            <a:r>
              <a:rPr lang="ru-RU" dirty="0" smtClean="0"/>
              <a:t>Учитель Тараненко Т.Г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тебе жить ты выбираешь сам!!!</a:t>
            </a:r>
            <a:endParaRPr lang="ru-RU" dirty="0"/>
          </a:p>
        </p:txBody>
      </p:sp>
      <p:pic>
        <p:nvPicPr>
          <p:cNvPr id="4" name="Содержимое 3" descr="219ad1f27ec2ad85a7dcfc202b2f07d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Одна выкуренная сигарета сокращает жизнь на 15 минут!</a:t>
            </a:r>
            <a:endParaRPr lang="ru-RU" dirty="0"/>
          </a:p>
        </p:txBody>
      </p:sp>
      <p:pic>
        <p:nvPicPr>
          <p:cNvPr id="4" name="Содержимое 3" descr="akrdzal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3524250" cy="3524250"/>
          </a:xfrm>
        </p:spPr>
      </p:pic>
      <p:pic>
        <p:nvPicPr>
          <p:cNvPr id="6" name="Рисунок 5" descr="1361174741_kure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484784"/>
            <a:ext cx="3547864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Алкоголь, попадая в организм ребенка, быстро разносится кровью и концентрируется в головном мозгу. Разрушая его.</a:t>
            </a:r>
            <a:endParaRPr lang="ru-RU" dirty="0"/>
          </a:p>
        </p:txBody>
      </p:sp>
      <p:pic>
        <p:nvPicPr>
          <p:cNvPr id="4" name="Содержимое 3" descr="10363_1_201107140923367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996952"/>
            <a:ext cx="3472789" cy="3273425"/>
          </a:xfrm>
        </p:spPr>
      </p:pic>
      <p:pic>
        <p:nvPicPr>
          <p:cNvPr id="5" name="Рисунок 4" descr="0c10f5c24a731b4cb52e1dbb6d0dca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780928"/>
            <a:ext cx="4680520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Скажи наркотикам </a:t>
            </a:r>
            <a:r>
              <a:rPr lang="ru-RU" b="1" dirty="0" smtClean="0">
                <a:solidFill>
                  <a:srgbClr val="FF0000"/>
                </a:solidFill>
              </a:rPr>
              <a:t>НЕТ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4365_BnH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1"/>
            <a:ext cx="4176464" cy="4104456"/>
          </a:xfrm>
        </p:spPr>
      </p:pic>
      <p:sp>
        <p:nvSpPr>
          <p:cNvPr id="5" name="TextBox 4"/>
          <p:cNvSpPr txBox="1"/>
          <p:nvPr/>
        </p:nvSpPr>
        <p:spPr>
          <a:xfrm>
            <a:off x="4572000" y="1844824"/>
            <a:ext cx="40324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/>
              <a:t>НЕТ НАРКОТИКАМ</a:t>
            </a:r>
            <a:br>
              <a:rPr lang="ru-RU" b="1" i="1" u="sng" dirty="0"/>
            </a:br>
            <a:r>
              <a:rPr lang="ru-RU" dirty="0"/>
              <a:t> </a:t>
            </a:r>
          </a:p>
          <a:p>
            <a:r>
              <a:rPr lang="ru-RU" b="1" i="1" dirty="0"/>
              <a:t>Объявляем бой наркомании всей!</a:t>
            </a:r>
            <a:br>
              <a:rPr lang="ru-RU" b="1" i="1" dirty="0"/>
            </a:br>
            <a:r>
              <a:rPr lang="ru-RU" b="1" i="1" dirty="0"/>
              <a:t>Мы хотим видеть счастье планеты детей.</a:t>
            </a:r>
            <a:br>
              <a:rPr lang="ru-RU" b="1" i="1" dirty="0"/>
            </a:br>
            <a:r>
              <a:rPr lang="ru-RU" b="1" i="1" dirty="0"/>
              <a:t>Если враг угрожает здоровью людей,</a:t>
            </a:r>
            <a:br>
              <a:rPr lang="ru-RU" b="1" i="1" dirty="0"/>
            </a:br>
            <a:r>
              <a:rPr lang="ru-RU" b="1" i="1" dirty="0"/>
              <a:t>Значит, зло </a:t>
            </a:r>
            <a:r>
              <a:rPr lang="ru-RU" b="1" i="1" dirty="0" smtClean="0"/>
              <a:t>пресеки </a:t>
            </a:r>
            <a:r>
              <a:rPr lang="ru-RU" b="1" i="1" dirty="0"/>
              <a:t>и навечно убей!</a:t>
            </a:r>
            <a:br>
              <a:rPr lang="ru-RU" b="1" i="1" dirty="0"/>
            </a:br>
            <a:r>
              <a:rPr lang="ru-RU" b="1" i="1" dirty="0"/>
              <a:t>Нет наркотикам! Нет!</a:t>
            </a:r>
            <a:br>
              <a:rPr lang="ru-RU" b="1" i="1" dirty="0"/>
            </a:br>
            <a:r>
              <a:rPr lang="ru-RU" b="1" i="1" dirty="0"/>
              <a:t>Будь здоровой, Земля!</a:t>
            </a:r>
            <a:br>
              <a:rPr lang="ru-RU" b="1" i="1" dirty="0"/>
            </a:br>
            <a:r>
              <a:rPr lang="ru-RU" b="1" i="1" dirty="0"/>
              <a:t>Пусть очищены будут от зелья поля!</a:t>
            </a:r>
            <a:br>
              <a:rPr lang="ru-RU" b="1" i="1" dirty="0"/>
            </a:br>
            <a:r>
              <a:rPr lang="ru-RU" b="1" i="1" dirty="0"/>
              <a:t>Дети в мире и в счастье живут среди нас.</a:t>
            </a:r>
            <a:br>
              <a:rPr lang="ru-RU" b="1" i="1" dirty="0"/>
            </a:br>
            <a:r>
              <a:rPr lang="ru-RU" b="1" i="1" dirty="0"/>
              <a:t>Нет наркотикам! Нет!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34680" cy="453650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Купить можно много:</a:t>
            </a:r>
            <a:br>
              <a:rPr lang="ru-RU" sz="2000" b="1" dirty="0"/>
            </a:br>
            <a:r>
              <a:rPr lang="ru-RU" sz="2000" b="1" dirty="0"/>
              <a:t>Игрушку, компьютер,</a:t>
            </a:r>
            <a:br>
              <a:rPr lang="ru-RU" sz="2000" b="1" dirty="0"/>
            </a:br>
            <a:r>
              <a:rPr lang="ru-RU" sz="2000" b="1" dirty="0"/>
              <a:t>Смешного бульдога,</a:t>
            </a:r>
            <a:br>
              <a:rPr lang="ru-RU" sz="2000" b="1" dirty="0"/>
            </a:br>
            <a:r>
              <a:rPr lang="ru-RU" sz="2000" b="1" dirty="0"/>
              <a:t>Стремительный скутер,</a:t>
            </a:r>
            <a:br>
              <a:rPr lang="ru-RU" sz="2000" b="1" dirty="0"/>
            </a:br>
            <a:r>
              <a:rPr lang="ru-RU" sz="2000" b="1" dirty="0"/>
              <a:t>Коралловый остров</a:t>
            </a:r>
            <a:br>
              <a:rPr lang="ru-RU" sz="2000" b="1" dirty="0"/>
            </a:br>
            <a:r>
              <a:rPr lang="ru-RU" sz="2000" b="1" dirty="0"/>
              <a:t>(Хоть это и сложно),</a:t>
            </a:r>
            <a:br>
              <a:rPr lang="ru-RU" sz="2000" b="1" dirty="0"/>
            </a:br>
            <a:r>
              <a:rPr lang="ru-RU" sz="2000" b="1" dirty="0"/>
              <a:t>Но только здоровье</a:t>
            </a:r>
            <a:br>
              <a:rPr lang="ru-RU" sz="2000" b="1" dirty="0"/>
            </a:br>
            <a:r>
              <a:rPr lang="ru-RU" sz="2000" b="1" dirty="0"/>
              <a:t>Купить невозможно.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Оно нам по жизни</a:t>
            </a:r>
            <a:br>
              <a:rPr lang="ru-RU" sz="2000" b="1" dirty="0"/>
            </a:br>
            <a:r>
              <a:rPr lang="ru-RU" sz="2000" b="1" dirty="0"/>
              <a:t>Всегда пригодится.</a:t>
            </a:r>
            <a:br>
              <a:rPr lang="ru-RU" sz="2000" b="1" dirty="0"/>
            </a:br>
            <a:r>
              <a:rPr lang="ru-RU" sz="2000" b="1" dirty="0"/>
              <a:t>Заботливо надо</a:t>
            </a:r>
            <a:br>
              <a:rPr lang="ru-RU" sz="2000" b="1" dirty="0"/>
            </a:br>
            <a:r>
              <a:rPr lang="ru-RU" sz="2000" b="1" dirty="0"/>
              <a:t>К нему относиться.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i="1" dirty="0"/>
              <a:t>(А. Гришин 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6" name="Содержимое 5" descr="C1zdid3-NgA-600x4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548680"/>
            <a:ext cx="5616624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Я ЗА ЗДОРОВЫЙ ВЫБОР!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AqjVSivDR7U-545x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6458" y="1600200"/>
            <a:ext cx="411108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69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на тему: Вредные и полезные привычки</vt:lpstr>
      <vt:lpstr>Как тебе жить ты выбираешь сам!!!</vt:lpstr>
      <vt:lpstr>Одна выкуренная сигарета сокращает жизнь на 15 минут!</vt:lpstr>
      <vt:lpstr>Алкоголь, попадая в организм ребенка, быстро разносится кровью и концентрируется в головном мозгу. Разрушая его.</vt:lpstr>
      <vt:lpstr>Скажи наркотикам НЕТ!</vt:lpstr>
      <vt:lpstr>Купить можно много: Игрушку, компьютер, Смешного бульдога, Стремительный скутер, Коралловый остров (Хоть это и сложно), Но только здоровье Купить невозможно.  Оно нам по жизни Всегда пригодится. Заботливо надо К нему относиться. (А. Гришин ) </vt:lpstr>
      <vt:lpstr>Я ЗА ЗДОРОВЫЙ ВЫБОР!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Вредные и полезные привычки</dc:title>
  <dc:creator>user</dc:creator>
  <cp:lastModifiedBy>Work</cp:lastModifiedBy>
  <cp:revision>6</cp:revision>
  <dcterms:created xsi:type="dcterms:W3CDTF">2014-09-16T07:10:19Z</dcterms:created>
  <dcterms:modified xsi:type="dcterms:W3CDTF">2014-09-16T08:57:21Z</dcterms:modified>
</cp:coreProperties>
</file>