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65F03-CE09-4139-9817-34CBDBB2A269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DC628-B0AE-4A32-A023-EFA82B1904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628-B0AE-4A32-A023-EFA82B1904A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C2943A-9DEE-4B0E-989D-1A26D4972087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D0DED5-E316-4696-A45A-23421523BE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Вечер развлечений по правилам </a:t>
            </a:r>
            <a:r>
              <a:rPr lang="ru-RU" dirty="0"/>
              <a:t>д</a:t>
            </a:r>
            <a:r>
              <a:rPr lang="ru-RU" dirty="0" smtClean="0"/>
              <a:t>орожного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музыкальный руководитель ГБДОУ №51 Невского района Гаспринская А.А.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пешеходы</a:t>
            </a:r>
            <a:endParaRPr lang="ru-RU" dirty="0"/>
          </a:p>
        </p:txBody>
      </p:sp>
      <p:pic>
        <p:nvPicPr>
          <p:cNvPr id="4" name="Содержимое 3" descr="DSC_01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Игра «Светофор»</a:t>
            </a:r>
            <a:endParaRPr lang="ru-RU" dirty="0"/>
          </a:p>
        </p:txBody>
      </p:sp>
      <p:pic>
        <p:nvPicPr>
          <p:cNvPr id="4" name="Содержимое 3" descr="DSC_02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отгадываем загадки</a:t>
            </a:r>
            <a:endParaRPr lang="ru-RU" dirty="0"/>
          </a:p>
        </p:txBody>
      </p:sp>
      <p:pic>
        <p:nvPicPr>
          <p:cNvPr id="4" name="Содержимое 3" descr="DSC_02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Веселые игры</a:t>
            </a:r>
            <a:endParaRPr lang="ru-RU" dirty="0"/>
          </a:p>
        </p:txBody>
      </p:sp>
      <p:pic>
        <p:nvPicPr>
          <p:cNvPr id="4" name="Содержимое 3" descr="DSC_02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Аттракцион «Ловкий  </a:t>
            </a:r>
            <a:br>
              <a:rPr lang="ru-RU" dirty="0" smtClean="0"/>
            </a:br>
            <a:r>
              <a:rPr lang="ru-RU" dirty="0" smtClean="0"/>
              <a:t>               водитель»</a:t>
            </a:r>
            <a:endParaRPr lang="ru-RU" dirty="0"/>
          </a:p>
        </p:txBody>
      </p:sp>
      <p:pic>
        <p:nvPicPr>
          <p:cNvPr id="4" name="Содержимое 3" descr="DSC_02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Аттракцион «автобус»</a:t>
            </a:r>
            <a:endParaRPr lang="ru-RU" dirty="0"/>
          </a:p>
        </p:txBody>
      </p:sp>
      <p:pic>
        <p:nvPicPr>
          <p:cNvPr id="6" name="Содержимое 5" descr="DSC_02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развлечения: Профилактика дорожно-транспортных происшествий</a:t>
            </a:r>
            <a:endParaRPr lang="ru-RU" dirty="0"/>
          </a:p>
        </p:txBody>
      </p:sp>
      <p:pic>
        <p:nvPicPr>
          <p:cNvPr id="4" name="Содержимое 3" descr="DSC_01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кот-обормот</a:t>
            </a:r>
            <a:endParaRPr lang="ru-RU" dirty="0"/>
          </a:p>
        </p:txBody>
      </p:sp>
      <p:pic>
        <p:nvPicPr>
          <p:cNvPr id="4" name="Содержимое 3" descr="DSC_01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 «Переход»</a:t>
            </a:r>
            <a:endParaRPr lang="ru-RU" dirty="0"/>
          </a:p>
        </p:txBody>
      </p:sp>
      <p:pic>
        <p:nvPicPr>
          <p:cNvPr id="4" name="Содержимое 3" descr="DSC_01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Учим кота правилам          поведения на улице</a:t>
            </a:r>
            <a:endParaRPr lang="ru-RU" dirty="0"/>
          </a:p>
        </p:txBody>
      </p:sp>
      <p:pic>
        <p:nvPicPr>
          <p:cNvPr id="4" name="Содержимое 3" descr="DSC_01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Знаем дорожные знаки</a:t>
            </a:r>
            <a:endParaRPr lang="ru-RU" dirty="0"/>
          </a:p>
        </p:txBody>
      </p:sp>
      <p:pic>
        <p:nvPicPr>
          <p:cNvPr id="4" name="Содержимое 3" descr="DSC_01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Кот учится у нас</a:t>
            </a:r>
            <a:endParaRPr lang="ru-RU" dirty="0"/>
          </a:p>
        </p:txBody>
      </p:sp>
      <p:pic>
        <p:nvPicPr>
          <p:cNvPr id="4" name="Содержимое 3" descr="DSC_019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 «Светофор»</a:t>
            </a:r>
            <a:endParaRPr lang="ru-RU" dirty="0"/>
          </a:p>
        </p:txBody>
      </p:sp>
      <p:pic>
        <p:nvPicPr>
          <p:cNvPr id="4" name="Содержимое 3" descr="DSC_01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автомобилисты</a:t>
            </a:r>
            <a:endParaRPr lang="ru-RU" dirty="0"/>
          </a:p>
        </p:txBody>
      </p:sp>
      <p:pic>
        <p:nvPicPr>
          <p:cNvPr id="6" name="Содержимое 5" descr="DSC_01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</TotalTime>
  <Words>74</Words>
  <Application>Microsoft Office PowerPoint</Application>
  <PresentationFormat>Экран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Вечер развлечений по правилам дорожного движения</vt:lpstr>
      <vt:lpstr>Цель развлечения: Профилактика дорожно-транспортных происшествий</vt:lpstr>
      <vt:lpstr>В гостях кот-обормот</vt:lpstr>
      <vt:lpstr>Стихотворение «Переход»</vt:lpstr>
      <vt:lpstr>               Учим кота правилам          поведения на улице</vt:lpstr>
      <vt:lpstr>Знаем дорожные знаки</vt:lpstr>
      <vt:lpstr>         Кот учится у нас</vt:lpstr>
      <vt:lpstr>Стихотворение «Светофор»</vt:lpstr>
      <vt:lpstr>          автомобилисты</vt:lpstr>
      <vt:lpstr>               пешеходы</vt:lpstr>
      <vt:lpstr>           Игра «Светофор»</vt:lpstr>
      <vt:lpstr>      отгадываем загадки</vt:lpstr>
      <vt:lpstr>              Веселые игры</vt:lpstr>
      <vt:lpstr>         Аттракцион «Ловкий                  водитель»</vt:lpstr>
      <vt:lpstr>     Аттракцион «автобус»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развлечений по правилам дорожного движения</dc:title>
  <dc:creator>User</dc:creator>
  <cp:lastModifiedBy>User</cp:lastModifiedBy>
  <cp:revision>4</cp:revision>
  <dcterms:created xsi:type="dcterms:W3CDTF">2013-05-29T16:30:08Z</dcterms:created>
  <dcterms:modified xsi:type="dcterms:W3CDTF">2014-04-24T17:46:34Z</dcterms:modified>
</cp:coreProperties>
</file>