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sldIdLst>
    <p:sldId id="256" r:id="rId2"/>
    <p:sldId id="257" r:id="rId3"/>
    <p:sldId id="268" r:id="rId4"/>
    <p:sldId id="266" r:id="rId5"/>
    <p:sldId id="267" r:id="rId6"/>
    <p:sldId id="260" r:id="rId7"/>
    <p:sldId id="261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10" Type="http://schemas.openxmlformats.org/officeDocument/2006/relationships/image" Target="../media/image18.jpg"/><Relationship Id="rId4" Type="http://schemas.openxmlformats.org/officeDocument/2006/relationships/image" Target="../media/image12.jpg"/><Relationship Id="rId9" Type="http://schemas.openxmlformats.org/officeDocument/2006/relationships/image" Target="../media/image17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7" Type="http://schemas.openxmlformats.org/officeDocument/2006/relationships/image" Target="../media/image25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jpg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4900" dirty="0" smtClean="0"/>
              <a:t>«Игры и игрушки»</a:t>
            </a:r>
            <a:endParaRPr lang="ru-RU" sz="4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305748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Презентация к </a:t>
            </a:r>
            <a:r>
              <a:rPr lang="ru-RU" dirty="0" smtClean="0"/>
              <a:t>конспекту</a:t>
            </a:r>
          </a:p>
          <a:p>
            <a:pPr algn="l"/>
            <a:endParaRPr lang="ru-RU" dirty="0"/>
          </a:p>
          <a:p>
            <a:pPr algn="l"/>
            <a:endParaRPr lang="ru-RU" dirty="0" smtClean="0"/>
          </a:p>
          <a:p>
            <a:r>
              <a:rPr lang="ru-RU" dirty="0" smtClean="0"/>
              <a:t>Воспитатель: Борисова Валентина               </a:t>
            </a:r>
            <a:r>
              <a:rPr lang="ru-RU" dirty="0" smtClean="0"/>
              <a:t>Александровна</a:t>
            </a:r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smtClean="0"/>
              <a:t>Москва,2013г.</a:t>
            </a:r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713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Паровозик «</a:t>
            </a:r>
            <a:r>
              <a:rPr lang="ru-RU" sz="4000" dirty="0" smtClean="0"/>
              <a:t>Томас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4807"/>
            <a:ext cx="8100392" cy="5053193"/>
          </a:xfrm>
        </p:spPr>
      </p:pic>
    </p:spTree>
    <p:extLst>
      <p:ext uri="{BB962C8B-B14F-4D97-AF65-F5344CB8AC3E}">
        <p14:creationId xmlns:p14="http://schemas.microsoft.com/office/powerpoint/2010/main" val="309044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Дидактическая игра</a:t>
            </a:r>
            <a:br>
              <a:rPr lang="ru-RU" dirty="0" smtClean="0"/>
            </a:br>
            <a:r>
              <a:rPr lang="ru-RU" dirty="0" smtClean="0"/>
              <a:t> «Засели домики»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04864"/>
            <a:ext cx="1905000" cy="142875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9160"/>
            <a:ext cx="1905000" cy="1428750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772816"/>
            <a:ext cx="5832647" cy="4878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26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Дидактическая игра</a:t>
            </a:r>
            <a:r>
              <a:rPr lang="ru-RU" sz="4000" dirty="0"/>
              <a:t> </a:t>
            </a:r>
            <a:r>
              <a:rPr lang="ru-RU" sz="4000" dirty="0" smtClean="0"/>
              <a:t>«Большие и маленькие»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628800"/>
            <a:ext cx="4700388" cy="498842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56992"/>
            <a:ext cx="2808312" cy="3223792"/>
          </a:xfrm>
        </p:spPr>
      </p:pic>
    </p:spTree>
    <p:extLst>
      <p:ext uri="{BB962C8B-B14F-4D97-AF65-F5344CB8AC3E}">
        <p14:creationId xmlns:p14="http://schemas.microsoft.com/office/powerpoint/2010/main" val="373293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Подвижная игра</a:t>
            </a:r>
            <a:br>
              <a:rPr lang="ru-RU" dirty="0" smtClean="0"/>
            </a:br>
            <a:r>
              <a:rPr lang="ru-RU" dirty="0" smtClean="0"/>
              <a:t> «Солнышко и дождик»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5" y="1916832"/>
            <a:ext cx="4080453" cy="360040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132856"/>
            <a:ext cx="4032448" cy="4032448"/>
          </a:xfrm>
        </p:spPr>
      </p:pic>
    </p:spTree>
    <p:extLst>
      <p:ext uri="{BB962C8B-B14F-4D97-AF65-F5344CB8AC3E}">
        <p14:creationId xmlns:p14="http://schemas.microsoft.com/office/powerpoint/2010/main" val="76820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Дидактическая игра</a:t>
            </a:r>
            <a:br>
              <a:rPr lang="ru-RU" dirty="0" smtClean="0"/>
            </a:br>
            <a:r>
              <a:rPr lang="ru-RU" dirty="0" smtClean="0"/>
              <a:t>«Найди маму»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715" y="1772816"/>
            <a:ext cx="1076325" cy="1428750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4" y="1639541"/>
            <a:ext cx="1790700" cy="14287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287" y="3633470"/>
            <a:ext cx="1428750" cy="14287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970" y="3425696"/>
            <a:ext cx="1419225" cy="14287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849" y="1738318"/>
            <a:ext cx="1571625" cy="14287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50" y="5136981"/>
            <a:ext cx="2047875" cy="14287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412" y="3425696"/>
            <a:ext cx="1428750" cy="14287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5186174"/>
            <a:ext cx="1943100" cy="142875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492" y="5062220"/>
            <a:ext cx="19050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65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Дидактическая игра</a:t>
            </a:r>
            <a:br>
              <a:rPr lang="ru-RU" dirty="0" smtClean="0"/>
            </a:br>
            <a:r>
              <a:rPr lang="ru-RU" dirty="0" smtClean="0"/>
              <a:t>«Кто как кричит»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06450"/>
            <a:ext cx="7272808" cy="5400600"/>
          </a:xfrm>
        </p:spPr>
      </p:pic>
    </p:spTree>
    <p:extLst>
      <p:ext uri="{BB962C8B-B14F-4D97-AF65-F5344CB8AC3E}">
        <p14:creationId xmlns:p14="http://schemas.microsoft.com/office/powerpoint/2010/main" val="16982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Дидактическая игра</a:t>
            </a:r>
            <a:br>
              <a:rPr lang="ru-RU" dirty="0" smtClean="0"/>
            </a:br>
            <a:r>
              <a:rPr lang="ru-RU" dirty="0" smtClean="0"/>
              <a:t>«Один и много»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4885"/>
            <a:ext cx="2555776" cy="2555776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2" y="4493207"/>
            <a:ext cx="2547354" cy="2171041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317274"/>
            <a:ext cx="2304256" cy="25229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532" y="1756326"/>
            <a:ext cx="2425084" cy="189459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352" y="1573985"/>
            <a:ext cx="2005008" cy="191561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548" y="4077072"/>
            <a:ext cx="3016615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39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113</TotalTime>
  <Words>32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 «Игры и игрушки»</vt:lpstr>
      <vt:lpstr>Паровозик «Томас»</vt:lpstr>
      <vt:lpstr>Дидактическая игра  «Засели домики»</vt:lpstr>
      <vt:lpstr>Дидактическая игра «Большие и маленькие»</vt:lpstr>
      <vt:lpstr>Подвижная игра  «Солнышко и дождик»</vt:lpstr>
      <vt:lpstr>Дидактическая игра «Найди маму»</vt:lpstr>
      <vt:lpstr>Дидактическая игра «Кто как кричит»</vt:lpstr>
      <vt:lpstr>Дидактическая игра «Один и много»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«Игрушки»</dc:title>
  <dc:creator>ира</dc:creator>
  <cp:lastModifiedBy>Вероника</cp:lastModifiedBy>
  <cp:revision>17</cp:revision>
  <dcterms:created xsi:type="dcterms:W3CDTF">2014-04-24T07:00:43Z</dcterms:created>
  <dcterms:modified xsi:type="dcterms:W3CDTF">2014-05-20T14:47:24Z</dcterms:modified>
</cp:coreProperties>
</file>