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8" r:id="rId3"/>
    <p:sldId id="258" r:id="rId4"/>
    <p:sldId id="270" r:id="rId5"/>
    <p:sldId id="269" r:id="rId6"/>
    <p:sldId id="261" r:id="rId7"/>
    <p:sldId id="262" r:id="rId8"/>
    <p:sldId id="271" r:id="rId9"/>
    <p:sldId id="260" r:id="rId10"/>
    <p:sldId id="264" r:id="rId11"/>
    <p:sldId id="265" r:id="rId12"/>
    <p:sldId id="267" r:id="rId13"/>
    <p:sldId id="273" r:id="rId14"/>
    <p:sldId id="25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774" autoAdjust="0"/>
  </p:normalViewPr>
  <p:slideViewPr>
    <p:cSldViewPr>
      <p:cViewPr varScale="1">
        <p:scale>
          <a:sx n="63" d="100"/>
          <a:sy n="63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6815-9999-424F-BEE4-4391C0FFB26F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16EB1-94ED-47D6-9792-EBFB25E36C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6EB1-94ED-47D6-9792-EBFB25E36CF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9B53-CA74-467E-A6BB-73500EAD9E7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7726-07AA-4566-846A-1B168D1AB7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/>
              <a:t>«Правильное питание – залог  здоровья».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7686" y="4714884"/>
            <a:ext cx="3876700" cy="838200"/>
          </a:xfrm>
        </p:spPr>
        <p:txBody>
          <a:bodyPr>
            <a:normAutofit fontScale="92500"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Презентацию подготовила: </a:t>
            </a:r>
            <a:r>
              <a:rPr lang="ru-RU" sz="1800" dirty="0" smtClean="0">
                <a:solidFill>
                  <a:schemeClr val="tx1"/>
                </a:solidFill>
              </a:rPr>
              <a:t>Кисель Т.Е.,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учитель начальных классов</a:t>
            </a:r>
          </a:p>
          <a:p>
            <a:pPr algn="r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79838" y="3141663"/>
            <a:ext cx="5364162" cy="3282950"/>
            <a:chOff x="2381" y="2160"/>
            <a:chExt cx="3379" cy="2068"/>
          </a:xfrm>
        </p:grpSpPr>
        <p:sp>
          <p:nvSpPr>
            <p:cNvPr id="35847" name="Text Box 2"/>
            <p:cNvSpPr txBox="1">
              <a:spLocks noChangeArrowheads="1"/>
            </p:cNvSpPr>
            <p:nvPr/>
          </p:nvSpPr>
          <p:spPr bwMode="auto">
            <a:xfrm>
              <a:off x="2653" y="3748"/>
              <a:ext cx="185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4400" b="1">
                  <a:solidFill>
                    <a:srgbClr val="FF0000"/>
                  </a:solidFill>
                </a:rPr>
                <a:t>батон</a:t>
              </a:r>
            </a:p>
          </p:txBody>
        </p:sp>
        <p:pic>
          <p:nvPicPr>
            <p:cNvPr id="35848" name="Picture 3" descr="батон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469" b="8618"/>
            <a:stretch>
              <a:fillRect/>
            </a:stretch>
          </p:blipFill>
          <p:spPr bwMode="auto">
            <a:xfrm>
              <a:off x="2381" y="2160"/>
              <a:ext cx="3379" cy="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Батон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1188" y="188913"/>
            <a:ext cx="4476750" cy="3930650"/>
            <a:chOff x="385" y="119"/>
            <a:chExt cx="2820" cy="2476"/>
          </a:xfrm>
        </p:grpSpPr>
        <p:pic>
          <p:nvPicPr>
            <p:cNvPr id="35845" name="Picture 5" descr="Bread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19"/>
              <a:ext cx="2820" cy="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385" y="2115"/>
              <a:ext cx="195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uk-UA" sz="4400" b="1">
                  <a:solidFill>
                    <a:srgbClr val="FF0000"/>
                  </a:solidFill>
                </a:rPr>
                <a:t>плетёнка</a:t>
              </a:r>
              <a:endParaRPr lang="ru-RU" sz="44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68527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печенье домашнее, домашняя выпечка, хлебобулочные изделия, выпечка,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07" y="404664"/>
            <a:ext cx="7106583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76788" y="5252509"/>
            <a:ext cx="358303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печенье</a:t>
            </a:r>
            <a:endParaRPr lang="uk-UA" sz="6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0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142984"/>
            <a:ext cx="1994127" cy="47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5852" y="571480"/>
            <a:ext cx="2131641" cy="21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14752"/>
            <a:ext cx="2265237" cy="24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go2.imgsmail.ru/imgpreview?key=http%3A//www.calorizator.ru/sites/default/files/product/tvorog-prostokvashino-2.jpg&amp;mb=imgdb_preview_1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762100"/>
            <a:ext cx="2881346" cy="2881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61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goroh.ua/pic/content/content_info_block_930_836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429552" cy="5676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00125" y="214313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3300"/>
                </a:solidFill>
                <a:latin typeface="Comic Sans MS" pitchFamily="66" charset="0"/>
              </a:rPr>
              <a:t>Овощи, ягоды и фрукты – витаминные продукты</a:t>
            </a:r>
          </a:p>
        </p:txBody>
      </p:sp>
      <p:pic>
        <p:nvPicPr>
          <p:cNvPr id="10243" name="Picture 4" descr="Картинка 20 из 155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75009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524000"/>
            <a:ext cx="5105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  <a:r>
              <a:rPr lang="ru-RU" b="1" i="1">
                <a:latin typeface="Bookman Old Style" pitchFamily="18" charset="0"/>
              </a:rPr>
              <a:t>развитие и рост</a:t>
            </a:r>
          </a:p>
          <a:p>
            <a:pPr eaLnBrk="1" hangingPunct="1">
              <a:defRPr/>
            </a:pPr>
            <a:r>
              <a:rPr lang="ru-RU" b="1" i="1">
                <a:latin typeface="Bookman Old Style" pitchFamily="18" charset="0"/>
              </a:rPr>
              <a:t> максимальную работоспособность</a:t>
            </a:r>
          </a:p>
          <a:p>
            <a:pPr eaLnBrk="1" hangingPunct="1">
              <a:defRPr/>
            </a:pPr>
            <a:r>
              <a:rPr lang="ru-RU" b="1" i="1">
                <a:latin typeface="Bookman Old Style" pitchFamily="18" charset="0"/>
              </a:rPr>
              <a:t> хорошее самочувствие</a:t>
            </a:r>
          </a:p>
          <a:p>
            <a:pPr eaLnBrk="1" hangingPunct="1">
              <a:defRPr/>
            </a:pPr>
            <a:r>
              <a:rPr lang="ru-RU" b="1" i="1">
                <a:latin typeface="Bookman Old Style" pitchFamily="18" charset="0"/>
              </a:rPr>
              <a:t> долголетие и здоровье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питание</a:t>
            </a:r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3500000" sx="125000" sy="125000" algn="b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обеспечивает:</a:t>
            </a:r>
          </a:p>
        </p:txBody>
      </p:sp>
      <p:pic>
        <p:nvPicPr>
          <p:cNvPr id="6148" name="Picture 6" descr="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57" t="27737" r="39001" b="33430"/>
          <a:stretch>
            <a:fillRect/>
          </a:stretch>
        </p:blipFill>
        <p:spPr bwMode="auto">
          <a:xfrm>
            <a:off x="152400" y="1524000"/>
            <a:ext cx="2613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58" t="9435" r="11163" b="3773"/>
          <a:stretch>
            <a:fillRect/>
          </a:stretch>
        </p:blipFill>
        <p:spPr bwMode="auto">
          <a:xfrm>
            <a:off x="6019800" y="33528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04664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Запомни!</a:t>
            </a:r>
            <a:endParaRPr lang="ru-RU" sz="54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Утром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-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56" y="1556792"/>
            <a:ext cx="273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завтрак</a:t>
            </a:r>
            <a:endParaRPr lang="ru-RU" sz="5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852936"/>
            <a:ext cx="2462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Днём-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263479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</a:rPr>
              <a:t>Вечером</a:t>
            </a:r>
            <a:r>
              <a:rPr lang="ru-RU" sz="5400" b="1" cap="none" spc="0" dirty="0" smtClean="0">
                <a:ln w="50800"/>
                <a:solidFill>
                  <a:schemeClr val="bg1">
                    <a:lumMod val="65000"/>
                  </a:schemeClr>
                </a:solidFill>
                <a:effectLst/>
              </a:rPr>
              <a:t> - </a:t>
            </a:r>
            <a:endParaRPr lang="ru-RU" sz="5400" b="1" cap="none" spc="0" dirty="0">
              <a:ln w="50800"/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8200" y="4242782"/>
            <a:ext cx="195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ужин</a:t>
            </a:r>
            <a:endParaRPr lang="ru-RU" sz="5400" b="1" cap="none" spc="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0970" y="2852936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обед</a:t>
            </a:r>
            <a:endParaRPr lang="ru-RU" sz="5400" b="1" spc="50" dirty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4182" y="286595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305" y="2760603"/>
            <a:ext cx="3712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3810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полдник</a:t>
            </a:r>
            <a:endParaRPr lang="ru-RU" sz="6600" b="1" cap="none" spc="50" dirty="0">
              <a:ln w="3810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3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43230"/>
            <a:ext cx="9715536" cy="112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277813"/>
            <a:ext cx="4495800" cy="1139825"/>
          </a:xfrm>
        </p:spPr>
        <p:txBody>
          <a:bodyPr/>
          <a:lstStyle/>
          <a:p>
            <a:pPr>
              <a:defRPr/>
            </a:pPr>
            <a:r>
              <a:rPr lang="ru-RU" sz="6000" dirty="0" smtClean="0"/>
              <a:t>Молоко</a:t>
            </a:r>
            <a:endParaRPr lang="ru-RU" sz="6000" dirty="0"/>
          </a:p>
        </p:txBody>
      </p:sp>
      <p:pic>
        <p:nvPicPr>
          <p:cNvPr id="10243" name="Содержимое 4" descr="имолоко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819400"/>
            <a:ext cx="4492625" cy="3810000"/>
          </a:xfrm>
        </p:spPr>
      </p:pic>
      <p:pic>
        <p:nvPicPr>
          <p:cNvPr id="10244" name="Содержимое 5" descr="кор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184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ергей\Desktop\Питание-фото\Фото00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5" descr="буб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3352800"/>
            <a:ext cx="2730500" cy="3038475"/>
          </a:xfrm>
        </p:spPr>
      </p:pic>
      <p:pic>
        <p:nvPicPr>
          <p:cNvPr id="21507" name="Picture 2" descr="C:\Documents and Settings\Admin\Мои документы\Мои рисунки\булк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04800"/>
            <a:ext cx="26098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Содержимое 11" descr="хлеб.bmp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381000"/>
            <a:ext cx="2601913" cy="2895600"/>
          </a:xfrm>
        </p:spPr>
      </p:pic>
      <p:pic>
        <p:nvPicPr>
          <p:cNvPr id="21509" name="Picture 4" descr="C:\Documents and Settings\Admin\Мои документы\Мои рисунки\хл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429000"/>
            <a:ext cx="27384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5" y="3645024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2082" y="2629361"/>
            <a:ext cx="72330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 </a:t>
            </a:r>
            <a:r>
              <a:rPr lang="ru-RU" sz="60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</a:t>
            </a:r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булочки</a:t>
            </a:r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5315" y="692696"/>
            <a:ext cx="388843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олдник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0" y="3985958"/>
            <a:ext cx="2058490" cy="196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3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65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«Правильное питание – залог  здоровья».</vt:lpstr>
      <vt:lpstr>Слайд 2</vt:lpstr>
      <vt:lpstr>Слайд 3</vt:lpstr>
      <vt:lpstr>Слайд 4</vt:lpstr>
      <vt:lpstr>Молоко</vt:lpstr>
      <vt:lpstr>Слайд 6</vt:lpstr>
      <vt:lpstr>Слайд 7</vt:lpstr>
      <vt:lpstr>Слайд 8</vt:lpstr>
      <vt:lpstr>Слайд 9</vt:lpstr>
      <vt:lpstr>Батон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19</cp:revision>
  <dcterms:created xsi:type="dcterms:W3CDTF">2013-04-10T15:44:49Z</dcterms:created>
  <dcterms:modified xsi:type="dcterms:W3CDTF">2013-04-10T18:46:01Z</dcterms:modified>
</cp:coreProperties>
</file>