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00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emplatos.ru/wp-content/uploads/2013/06/01prew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68210" cy="1440160"/>
          </a:xfrm>
          <a:prstGeom prst="rect">
            <a:avLst/>
          </a:prstGeom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dirty="0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Сказки </a:t>
            </a:r>
            <a:br>
              <a:rPr lang="ru-RU" sz="4000" b="1" cap="none" dirty="0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b="1" cap="none" dirty="0" smtClean="0">
                <a:ln w="180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Владимира Сутеева</a:t>
            </a:r>
            <a:endParaRPr lang="ru-RU" sz="4000" b="1" cap="none" dirty="0">
              <a:ln w="180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08" y="1988840"/>
            <a:ext cx="902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Мультимедийный материал к проведению непосредственно образовательной деятельности  «Путешествие по сказкам  </a:t>
            </a:r>
            <a:r>
              <a:rPr lang="ru-RU" sz="20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В.Г.Сутеева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  в подготовительной группе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3" y="5157192"/>
            <a:ext cx="3456384" cy="1569660"/>
          </a:xfrm>
          <a:prstGeom prst="rect">
            <a:avLst/>
          </a:prstGeom>
          <a:ln>
            <a:solidFill>
              <a:srgbClr val="9933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Подготовила</a:t>
            </a: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</a:p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Лунина Ольга Викторовна, </a:t>
            </a: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воспитатель </a:t>
            </a:r>
          </a:p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МБДОУ №383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Ольга\Desktop\к занятию\depositphotos_4628025-Red-Brick-Wall-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13202"/>
            <a:ext cx="1786642" cy="24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24" y="2432910"/>
            <a:ext cx="2733781" cy="4001261"/>
          </a:xfrm>
          <a:prstGeom prst="rect">
            <a:avLst/>
          </a:prstGeom>
        </p:spPr>
      </p:pic>
      <p:pic>
        <p:nvPicPr>
          <p:cNvPr id="9224" name="Picture 8" descr="http://data3.gallery.ru/albums/gallery/49754-a972c-6914880-m750x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72464"/>
            <a:ext cx="2297644" cy="243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96" y="2432910"/>
            <a:ext cx="2733781" cy="4001261"/>
          </a:xfrm>
          <a:prstGeom prst="rect">
            <a:avLst/>
          </a:prstGeom>
        </p:spPr>
      </p:pic>
      <p:pic>
        <p:nvPicPr>
          <p:cNvPr id="9222" name="Picture 6" descr="C:\Users\Ольга\Desktop\к занятию\0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2096"/>
            <a:ext cx="2036491" cy="29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8" y="2420888"/>
            <a:ext cx="2733781" cy="40355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4" y="2334704"/>
            <a:ext cx="2952328" cy="4107588"/>
          </a:xfrm>
          <a:prstGeom prst="rect">
            <a:avLst/>
          </a:prstGeom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1" y="978874"/>
            <a:ext cx="1195377" cy="116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70" y="1065797"/>
            <a:ext cx="1175355" cy="11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71" y="1032754"/>
            <a:ext cx="1196977" cy="1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23" y="2326583"/>
            <a:ext cx="2952328" cy="4107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79" y="2326583"/>
            <a:ext cx="2952328" cy="41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2302"/>
            <a:ext cx="8496944" cy="1371600"/>
          </a:xfrm>
          <a:ln>
            <a:solidFill>
              <a:srgbClr val="00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i="1" spc="3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</a:t>
            </a:r>
            <a:r>
              <a:rPr lang="ru-RU" sz="8000" i="1" spc="300" dirty="0" smtClean="0">
                <a:ln>
                  <a:solidFill>
                    <a:srgbClr val="00B050"/>
                  </a:solidFill>
                </a:ln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работу</a:t>
            </a:r>
            <a:endParaRPr lang="ru-RU" sz="8000" i="1" spc="300" dirty="0">
              <a:ln>
                <a:solidFill>
                  <a:srgbClr val="00B050"/>
                </a:solidFill>
              </a:ln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patrickdesigner.com/images/55dfdf1ad3e1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635903" cy="37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306" y="5517232"/>
            <a:ext cx="853738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 новых встреч! </a:t>
            </a:r>
            <a:endParaRPr lang="ru-RU" sz="7200" b="1" i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к занятию\0_a896c_9b48ae45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104456" cy="5811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ind-book.org/loader/img.php?fbimg=183085_i_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3" y="1133974"/>
            <a:ext cx="4221469" cy="57240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ibrius.net/i/14/66814/i_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0" y="188640"/>
            <a:ext cx="3941311" cy="12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k.znate.ru/pars_docs/refs/74/73814/73814_html_722f51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06752"/>
            <a:ext cx="3606648" cy="15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litmir.co/BookBinary/94890/1333243612/i_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79972"/>
            <a:ext cx="3244467" cy="20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ikebook.ru/store/pictures/175/175979/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807685"/>
            <a:ext cx="2568549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likebook.ru/store/pictures/175/175959/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7" y="1587307"/>
            <a:ext cx="2738288" cy="26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2.e-reading.bz/illustrations/90/90244-i_0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664296" cy="19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ages.mreadz.net/146/145756/1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22" y="1807685"/>
            <a:ext cx="3026570" cy="15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mages.mreadz.com/146/145696/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2138" y="332656"/>
            <a:ext cx="321674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kazki-chudu.ru/Semya/Usaty_polosaty/Usatii_polosatii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1434"/>
            <a:ext cx="2376264" cy="24855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105" name="Picture 9" descr="C:\Users\Ольга\Desktop\к занятию\06labml0413146098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5058"/>
            <a:ext cx="2664296" cy="3118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7" name="Picture 11" descr="http://xn--e1aggfjf7e.com/books/mihalkov_tsutsik/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65731"/>
            <a:ext cx="2664296" cy="25167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2" name="Picture 4" descr="http://skazki-chudu.ru/Zdorovye/Ploho_kushala/Pro_devochku_kotoraya_plocho_kushala_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6264" cy="21861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9" name="Picture 13" descr="http://likebook.ru/store/pictures/176/176011/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13" y="1844824"/>
            <a:ext cx="3019116" cy="223224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856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ornitsa.ru/images/products/oser3/al_oldotkr12_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2626567" cy="354830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30" name="Picture 10" descr="http://www.ollelukoe.ru/images/stories/chukovsky/tel/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18" y="133882"/>
            <a:ext cx="3462548" cy="25296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32" name="Picture 12" descr="http://images.mreadz.com/36/35956/1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244300" cy="2808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34" name="Picture 14" descr="http://crosti.ru/patterns/00/00/d7/47722dd62f/%D0%B4%D0%BE%D0%BA%D1%82%D0%BE%D1%80%20%D0%B0%D0%B9%D0%B1%D0%BE%D0%BB%D0%B8%D1%82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3036665" cy="2772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247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500"/>
            <a:ext cx="6768752" cy="6176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215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helib.ru/books/00/08/33/00083345/i_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88640"/>
            <a:ext cx="5607623" cy="6408712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657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h4.googleusercontent.com/_tvo8-uXIxEs/TXezv_WplgI/AAAAAAAACRs/akjgbX91e28/s640/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255"/>
            <a:ext cx="6480720" cy="65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2.bg.ru/media/upload/files/docs/sute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80720" cy="6480721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2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488</TotalTime>
  <Words>35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 Владимира Сутеева</dc:title>
  <dc:creator>Ольга</dc:creator>
  <cp:lastModifiedBy>Ольга</cp:lastModifiedBy>
  <cp:revision>29</cp:revision>
  <dcterms:created xsi:type="dcterms:W3CDTF">2015-10-31T09:07:20Z</dcterms:created>
  <dcterms:modified xsi:type="dcterms:W3CDTF">2015-11-05T20:40:06Z</dcterms:modified>
</cp:coreProperties>
</file>