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83" r:id="rId11"/>
    <p:sldId id="264" r:id="rId12"/>
    <p:sldId id="265" r:id="rId13"/>
    <p:sldId id="267" r:id="rId14"/>
    <p:sldId id="284" r:id="rId15"/>
    <p:sldId id="268" r:id="rId16"/>
    <p:sldId id="269" r:id="rId17"/>
    <p:sldId id="270" r:id="rId18"/>
    <p:sldId id="271" r:id="rId19"/>
    <p:sldId id="282" r:id="rId20"/>
    <p:sldId id="272" r:id="rId21"/>
    <p:sldId id="273" r:id="rId22"/>
    <p:sldId id="274" r:id="rId23"/>
    <p:sldId id="285" r:id="rId24"/>
    <p:sldId id="275" r:id="rId25"/>
    <p:sldId id="276" r:id="rId26"/>
    <p:sldId id="277" r:id="rId27"/>
    <p:sldId id="286" r:id="rId28"/>
    <p:sldId id="278" r:id="rId29"/>
    <p:sldId id="279" r:id="rId30"/>
    <p:sldId id="280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FF00"/>
    <a:srgbClr val="0A008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C8841-3E2D-447E-8DC6-1397DA1D5E4A}" type="datetimeFigureOut">
              <a:rPr lang="ru-RU" smtClean="0"/>
              <a:pPr/>
              <a:t>21.04.2015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3E62D-7723-4E5D-BC36-098F4DFE6FD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62554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3E62D-7723-4E5D-BC36-098F4DFE6FD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7718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3E62D-7723-4E5D-BC36-098F4DFE6FD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5735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01541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60060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53430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61763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02674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17968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94795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0132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70505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14668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81231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8631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08823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900" b="1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з истории отрицательных чисел</a:t>
            </a:r>
            <a:endParaRPr lang="ru-RU" sz="4900" b="1" i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512168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Проект создал</a:t>
            </a:r>
          </a:p>
          <a:p>
            <a:r>
              <a:rPr lang="ru-RU" b="1" i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Аюпов</a:t>
            </a:r>
            <a:r>
              <a:rPr lang="ru-RU" b="1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Азат</a:t>
            </a:r>
            <a:r>
              <a:rPr lang="ru-RU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ученик 6 класса </a:t>
            </a:r>
            <a:r>
              <a:rPr lang="ru-RU" b="1" i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Меллятамакской</a:t>
            </a:r>
            <a:r>
              <a:rPr lang="ru-RU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ООШ</a:t>
            </a:r>
          </a:p>
        </p:txBody>
      </p:sp>
    </p:spTree>
    <p:extLst>
      <p:ext uri="{BB962C8B-B14F-4D97-AF65-F5344CB8AC3E}">
        <p14:creationId xmlns:p14="http://schemas.microsoft.com/office/powerpoint/2010/main" xmlns="" val="139876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3132" y="4175904"/>
            <a:ext cx="8229600" cy="562074"/>
          </a:xfrm>
        </p:spPr>
        <p:txBody>
          <a:bodyPr>
            <a:normAutofit fontScale="90000"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 создала</a:t>
            </a:r>
          </a:p>
          <a:p>
            <a:pPr marL="0" indent="0" algn="ctr">
              <a:buNone/>
            </a:pP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Гиздатуллина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Эльвина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ученица 6 класса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Меллятамакской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ООШ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4829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Биография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Диофант представляет одну из наиболее трудных загадок в истории науки. Нам не известны ни время, когда он жил, ни предшественники его, которые работали бы в той же области. Труды его подобны сверкающему огню среди полной непроницаемой тьмы.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34983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Загадка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Чтобы исчерпать всё известное о личности Диофанта,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можно привести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дошедшее до нас стихотворение-загадку: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Прах Диофанта гробница покоит; дивись ей - и камень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Мудрым искусством его скажет усопшего век.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Волей богов шестую часть жизни он прожил ребёнком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половину шестой встретил с пушком на щеках.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Только минула седьмая, с подругою он обручился.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нею пять лет проведя сына дождался мудрец;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Только полжизни отцовской возлюбленный сын его прожил.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Отнят он был у отца ранней могилой своей.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Дважды два года родитель оплакивал тяжкое горе,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Тут и увидел предел жизни печальной своей.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Отсюда нетрудно подсчитать, что Диофант прожил 84 года.</a:t>
            </a:r>
          </a:p>
        </p:txBody>
      </p:sp>
    </p:spTree>
    <p:extLst>
      <p:ext uri="{BB962C8B-B14F-4D97-AF65-F5344CB8AC3E}">
        <p14:creationId xmlns:p14="http://schemas.microsoft.com/office/powerpoint/2010/main" xmlns="" val="2528809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Рене </a:t>
            </a:r>
            <a:r>
              <a:rPr lang="ru-RU" b="1" dirty="0">
                <a:solidFill>
                  <a:srgbClr val="00B050"/>
                </a:solidFill>
              </a:rPr>
              <a:t>Декарт</a:t>
            </a:r>
            <a:r>
              <a:rPr lang="ru-RU" dirty="0">
                <a:solidFill>
                  <a:srgbClr val="00B050"/>
                </a:solidFill>
              </a:rPr>
              <a:t> 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b="1" dirty="0">
                <a:solidFill>
                  <a:srgbClr val="00B050"/>
                </a:solidFill>
              </a:rPr>
              <a:t>(1596-1650)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3849" y="1844824"/>
            <a:ext cx="3312368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9880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Проект создала</a:t>
            </a:r>
          </a:p>
          <a:p>
            <a:pPr marL="0" indent="0" algn="ctr">
              <a:buNone/>
            </a:pPr>
            <a:r>
              <a:rPr lang="ru-RU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Хатипова</a:t>
            </a: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Миляуша</a:t>
            </a: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ученица 6 класса </a:t>
            </a:r>
            <a:r>
              <a:rPr lang="ru-RU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Меллятамакской</a:t>
            </a: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ООШ</a:t>
            </a:r>
            <a:endParaRPr lang="ru-RU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0474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Биография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Французский философ, математик, физик и физиолог, основатель новоевропейского рационализма и один из влиятельнейших метафизиков Нового времени. Декарт заложил основы аналитической геометрии, дал понятия переменной величины и функции, ввел многие алгебраические обозначения. </a:t>
            </a:r>
          </a:p>
        </p:txBody>
      </p:sp>
    </p:spTree>
    <p:extLst>
      <p:ext uri="{BB962C8B-B14F-4D97-AF65-F5344CB8AC3E}">
        <p14:creationId xmlns:p14="http://schemas.microsoft.com/office/powerpoint/2010/main" xmlns="" val="1632177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Значение работ Декарта в 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математике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Естественно-научные 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достижения Декарта родились как «побочный продукт» разрабатываемого им единого метода единой науки. Декарту принадлежит заслуга создания современных систем обозначений: он ввел знаки переменных величин (x, y, z...), коэффициентов (a, b, c...), обозначение степеней (a</a:t>
            </a:r>
            <a:r>
              <a:rPr lang="ru-RU" sz="2400" baseline="30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x</a:t>
            </a:r>
            <a:r>
              <a:rPr lang="ru-RU" sz="2400" baseline="30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...).Декарт является одним из авторов теории уравнений: им сформулировано правило знаков для определения числа положительных и отрицательных корней, поставил вопрос о границах действительных корней и выдвинул проблему приводимости, т. е. представления целой рациональной функции с рациональными коэффициентами в виде произведения двух функций этого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рода.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2537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«Геометрия»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«Геометрия» (1637) оказала огромное влияние на развитие математики. </a:t>
            </a: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декартовой системе координат получили реальное истолкование отрицательные числа. Действительные числа Декарт фактически трактовал как отношение любого отрезка к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единичному.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переписке Декарта содержатся и другие его открытия.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761079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440160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Бхаскара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II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1114 – 1185)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82373" y="2296010"/>
            <a:ext cx="5379678" cy="2645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23435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440160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Проект создала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Исламова Гузель,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ученица 6 класса </a:t>
            </a:r>
            <a:r>
              <a:rPr lang="ru-RU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Меллятамакской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ООШ</a:t>
            </a:r>
            <a:endParaRPr lang="ru-RU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6268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229600" cy="216024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6600"/>
                </a:solidFill>
              </a:rPr>
              <a:t/>
            </a:r>
            <a:br>
              <a:rPr lang="ru-RU" sz="3200" dirty="0" smtClean="0">
                <a:solidFill>
                  <a:srgbClr val="FF6600"/>
                </a:solidFill>
              </a:rPr>
            </a:br>
            <a:r>
              <a:rPr lang="ru-RU" sz="3200" dirty="0">
                <a:solidFill>
                  <a:srgbClr val="FF6600"/>
                </a:solidFill>
              </a:rPr>
              <a:t/>
            </a:r>
            <a:br>
              <a:rPr lang="ru-RU" sz="3200" dirty="0">
                <a:solidFill>
                  <a:srgbClr val="FF6600"/>
                </a:solidFill>
              </a:rPr>
            </a:br>
            <a:r>
              <a:rPr lang="ru-RU" sz="3200" dirty="0" smtClean="0">
                <a:solidFill>
                  <a:srgbClr val="FF6600"/>
                </a:solidFill>
              </a:rPr>
              <a:t/>
            </a:r>
            <a:br>
              <a:rPr lang="ru-RU" sz="3200" dirty="0" smtClean="0">
                <a:solidFill>
                  <a:srgbClr val="FF6600"/>
                </a:solidFill>
              </a:rPr>
            </a:br>
            <a:r>
              <a:rPr lang="ru-RU" sz="3200" dirty="0">
                <a:solidFill>
                  <a:srgbClr val="FF6600"/>
                </a:solidFill>
              </a:rPr>
              <a:t/>
            </a:r>
            <a:br>
              <a:rPr lang="ru-RU" sz="3200" dirty="0">
                <a:solidFill>
                  <a:srgbClr val="FF6600"/>
                </a:solidFill>
              </a:rPr>
            </a:br>
            <a:r>
              <a:rPr lang="ru-RU" sz="3200" dirty="0" smtClean="0">
                <a:solidFill>
                  <a:srgbClr val="FF6600"/>
                </a:solidFill>
              </a:rPr>
              <a:t/>
            </a:r>
            <a:br>
              <a:rPr lang="ru-RU" sz="3200" dirty="0" smtClean="0">
                <a:solidFill>
                  <a:srgbClr val="FF6600"/>
                </a:solidFill>
              </a:rPr>
            </a:br>
            <a:r>
              <a:rPr lang="ru-RU" sz="32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Отрицательные </a:t>
            </a:r>
            <a:r>
              <a:rPr lang="ru-RU" sz="32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числа появились значительно позже натуральных чисел и обыкновенных дробей. Первые сведения об отрицательных числах встречаются у китайских математиков во II в. до н. э. Положительные числа тогда толковались как имущество, а отрицательные – как долг, недостача. Но ни египтяне, ни вавилоняне, ни древние греки отрицательных чисел не знали. Лишь в VII в. индийские математики начали широко использовать отрицательные числа, но относились к ним с некоторым недоверием. </a:t>
            </a:r>
            <a:r>
              <a:rPr lang="ru-RU" sz="3200" dirty="0">
                <a:solidFill>
                  <a:srgbClr val="FF6600"/>
                </a:solidFill>
              </a:rPr>
              <a:t/>
            </a:r>
            <a:br>
              <a:rPr lang="ru-RU" sz="3200" dirty="0">
                <a:solidFill>
                  <a:srgbClr val="FF6600"/>
                </a:solidFill>
              </a:rPr>
            </a:br>
            <a:r>
              <a:rPr lang="ru-RU" sz="3200" dirty="0">
                <a:solidFill>
                  <a:srgbClr val="FF6600"/>
                </a:solidFill>
              </a:rPr>
              <a:t/>
            </a:r>
            <a:br>
              <a:rPr lang="ru-RU" sz="3200" dirty="0">
                <a:solidFill>
                  <a:srgbClr val="FF6600"/>
                </a:solidFill>
              </a:rPr>
            </a:br>
            <a:endParaRPr lang="ru-RU" sz="3200" b="1" dirty="0">
              <a:solidFill>
                <a:srgbClr val="FF66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48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Отрицательные числа – долг</a:t>
            </a:r>
            <a:endParaRPr lang="ru-RU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52826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Работы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Бхаскары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	</a:t>
            </a:r>
          </a:p>
          <a:p>
            <a:pPr marL="0" indent="0" algn="ctr">
              <a:buNone/>
            </a:pPr>
            <a:r>
              <a:rPr lang="ru-RU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Крупнейший </a:t>
            </a:r>
            <a:r>
              <a:rPr lang="ru-RU" sz="3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индийский математик и астроном </a:t>
            </a:r>
            <a:r>
              <a:rPr lang="en-US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XII</a:t>
            </a:r>
            <a:r>
              <a:rPr lang="ru-RU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века. </a:t>
            </a:r>
          </a:p>
          <a:p>
            <a:pPr marL="0" indent="0" algn="ctr">
              <a:buNone/>
            </a:pPr>
            <a:r>
              <a:rPr lang="ru-RU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Возглавлял </a:t>
            </a:r>
            <a:r>
              <a:rPr lang="ru-RU" sz="3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астрономическую обсерваторию в </a:t>
            </a:r>
            <a:r>
              <a:rPr lang="ru-RU" sz="3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Удджайне</a:t>
            </a:r>
            <a:r>
              <a:rPr lang="ru-RU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Бхаскара</a:t>
            </a:r>
            <a:r>
              <a:rPr lang="ru-RU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написал трактат «</a:t>
            </a:r>
            <a:r>
              <a:rPr lang="ru-RU" sz="3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Сиддханта-широмани</a:t>
            </a:r>
            <a:r>
              <a:rPr lang="ru-RU" sz="3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 («Венец учения»), состоящий из четырёх частей: «</a:t>
            </a:r>
            <a:r>
              <a:rPr lang="ru-RU" sz="3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Лилавати</a:t>
            </a:r>
            <a:r>
              <a:rPr lang="ru-RU" sz="3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 посвящена арифметике, «</a:t>
            </a:r>
            <a:r>
              <a:rPr lang="ru-RU" sz="3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Биждаганита</a:t>
            </a:r>
            <a:r>
              <a:rPr lang="ru-RU" sz="3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 — алгебре, «</a:t>
            </a:r>
            <a:r>
              <a:rPr lang="ru-RU" sz="3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Голадхайя</a:t>
            </a:r>
            <a:r>
              <a:rPr lang="ru-RU" sz="3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 — </a:t>
            </a:r>
            <a:r>
              <a:rPr lang="ru-RU" sz="3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сферике</a:t>
            </a:r>
            <a:r>
              <a:rPr lang="ru-RU" sz="3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ru-RU" sz="3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Гранхаганита</a:t>
            </a:r>
            <a:r>
              <a:rPr lang="ru-RU" sz="3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 — теории планетных движений.</a:t>
            </a:r>
          </a:p>
          <a:p>
            <a:pPr marL="0" indent="0" algn="ctr">
              <a:buNone/>
            </a:pPr>
            <a:r>
              <a:rPr lang="ru-RU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Бхаскара</a:t>
            </a:r>
            <a:r>
              <a:rPr lang="ru-RU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получал отрицательные корни уравнений, хотя и сомневался в их значимости. Ему принадлежит один из самых ранних </a:t>
            </a:r>
            <a:r>
              <a:rPr lang="ru-RU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проектов вечного двигателя.</a:t>
            </a:r>
            <a:endParaRPr lang="ru-RU" sz="3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Книга </a:t>
            </a:r>
            <a:r>
              <a:rPr lang="ru-RU" sz="3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Лилавати</a:t>
            </a:r>
            <a:r>
              <a:rPr lang="ru-RU" sz="3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 в странах Азии была образцом учебника по технике вычислений. В 1816 году она была напечатана в Калькутте и с тех пор неоднократно переиздавалась в качестве учебника математики.</a:t>
            </a:r>
          </a:p>
        </p:txBody>
      </p:sp>
    </p:spTree>
    <p:extLst>
      <p:ext uri="{BB962C8B-B14F-4D97-AF65-F5344CB8AC3E}">
        <p14:creationId xmlns:p14="http://schemas.microsoft.com/office/powerpoint/2010/main" xmlns="" val="647446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Бхаскара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 поэт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Бхаскара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в своем стихотворении, датируемом примерно 1150 г., описывает некое колесо с прикрепленными наискось по ободу длинными, узкими сосудами, наполовину заполненными ртутью. Принцип действия этого первого механического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перпетуум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мобиле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был основан на различии моментов сил тяжести, создаваемых жидкостью, перемещавшейся в сосудах, помещенных на окружности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колеса.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010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ЖИРАР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Альберт</a:t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(1595 -1632)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43808" y="1607197"/>
            <a:ext cx="3312368" cy="380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38028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Проект создал</a:t>
            </a:r>
            <a:endParaRPr lang="ru-RU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Магсумов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Айзат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ученик 6 класса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Меллятамакской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ООШ</a:t>
            </a:r>
            <a:endParaRPr lang="ru-RU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184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Биография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олландский математик, родился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Лотарингии, но большую часть жизни провел в Голландии. Окончил Лейденский ун-т. Был учеником 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Стевина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Работал в Лейдене. Свои сочинения писал на французском языке. Главный его труд «Новые открытия в алгебре» (Амстердам, 1629) содержал существенно новые результаты и отличался простотой изложения.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2200955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 работах 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	</a:t>
            </a:r>
          </a:p>
          <a:p>
            <a:pPr marL="0" indent="0" algn="ctr">
              <a:buNone/>
            </a:pP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Жирар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впервые высказал основную теорему алгебры, доказанную в 1799 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К. Гауссом,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дал геометрическое объяснение отрицательным корням уравнения как направленным отрезкам; первым признал нуль корнем уравнения и, следовательно, числом. Для общности полученных результатов рассматривал мнимые корни. Введя символ √-1 устранил недостатки в формулах 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Ф. Виета.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Рассмотрел элементарные симметрические функции корней, а также впервые нашел выражение сумм одинаковых степеней корней данного уравнения до 4-й степени включительно. В операциях с радикалами наряду с 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Н.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Оремом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применяет отрицательные показатели.</a:t>
            </a:r>
          </a:p>
        </p:txBody>
      </p:sp>
    </p:spTree>
    <p:extLst>
      <p:ext uri="{BB962C8B-B14F-4D97-AF65-F5344CB8AC3E}">
        <p14:creationId xmlns:p14="http://schemas.microsoft.com/office/powerpoint/2010/main" xmlns="" val="1042081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АЛЬ-ХОРЕЗМИ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(783–850)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9792" y="2060848"/>
            <a:ext cx="3825539" cy="3907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44133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6144"/>
          </a:xfrm>
        </p:spPr>
        <p:txBody>
          <a:bodyPr>
            <a:norm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создал</a:t>
            </a:r>
            <a:endParaRPr lang="ru-RU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Ханипов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Ильфир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ученик 6 класса </a:t>
            </a:r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Меллятамакской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ООШ</a:t>
            </a:r>
            <a:endParaRPr lang="ru-RU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1772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Биография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Полное имя – Абу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Абдаллах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(или Абу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Джафар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Мухаммад ибн Муса ал Хорезми в переводе с арабского означает – отец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Абдаллаха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(или отец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Джафара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Мухаммад, сын Мусы из Хорезма, один из крупнейших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ученых-математиков Средневековья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Биографические сведения о нем почти не сохранились, известно лишь, что он родился в конце 8 в. (предположительно в Хиве), а умер во второй половине 9 в. Приведенные годы жизни – условны. В некоторых источниках его называют «аль-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маджуси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т.е. маг, из этого делается вывод, что его предки были магами, жрецами зороастрийской религии, широко распространенной в те времена в Средней Азии.</a:t>
            </a:r>
          </a:p>
        </p:txBody>
      </p:sp>
    </p:spTree>
    <p:extLst>
      <p:ext uri="{BB962C8B-B14F-4D97-AF65-F5344CB8AC3E}">
        <p14:creationId xmlns:p14="http://schemas.microsoft.com/office/powerpoint/2010/main" xmlns="" val="805009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 работах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Алгебраическая книга Аль-Хорезми (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Китаб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мухтасаб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ал-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джабр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-л-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мукабала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состоит из двух частей – теоретической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практической).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Слово ал-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джабр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(восполнение) означало перенесение отрицательного члена из одной части уравнения в другую, и именно из этого термина возникло современное слово «алгебра». Ал-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мукабала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(противопоставление) – сокращение равных членов в обеих частях уравнения. Унаследованное от восточных математиков учение о линейных и квадратных уравнениях стало основой развития алгебры в Европе.</a:t>
            </a:r>
          </a:p>
        </p:txBody>
      </p:sp>
    </p:spTree>
    <p:extLst>
      <p:ext uri="{BB962C8B-B14F-4D97-AF65-F5344CB8AC3E}">
        <p14:creationId xmlns:p14="http://schemas.microsoft.com/office/powerpoint/2010/main" xmlns="" val="2638474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Геометрическое </a:t>
            </a:r>
            <a:r>
              <a:rPr lang="ru-RU" sz="32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истолкование </a:t>
            </a:r>
            <a:br>
              <a:rPr lang="ru-RU" sz="32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отрицательных чисел</a:t>
            </a:r>
            <a:endParaRPr lang="ru-RU" sz="3200" dirty="0">
              <a:solidFill>
                <a:srgbClr val="FF66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Признанию отрицательных чисел способствовали работы французского математика, физика и философа Рене Декарта. Он предложил геометрическое истолкование положительных и отрицательных чисел – ввел координатную прямую</a:t>
            </a:r>
          </a:p>
        </p:txBody>
      </p:sp>
    </p:spTree>
    <p:extLst>
      <p:ext uri="{BB962C8B-B14F-4D97-AF65-F5344CB8AC3E}">
        <p14:creationId xmlns:p14="http://schemas.microsoft.com/office/powerpoint/2010/main" xmlns="" val="1565686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sz="4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4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6244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216024"/>
          </a:xfrm>
        </p:spPr>
        <p:txBody>
          <a:bodyPr>
            <a:normAutofit fontScale="90000"/>
          </a:bodyPr>
          <a:lstStyle/>
          <a:p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В XVII веке, с появлением аналитической геометрии, отрицательные числа получили наглядное геометрическое представление на числовой оси. С этого момента наступает их полное равноправие. Тем не менее теория отрицательных чисел долго находилась в стадии становления.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97304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Умножение </a:t>
            </a:r>
            <a:r>
              <a:rPr lang="ru-RU" sz="32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отрицательных чисел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Непонятно </a:t>
            </a:r>
            <a:r>
              <a:rPr lang="ru-RU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было, </a:t>
            </a:r>
            <a:r>
              <a:rPr lang="ru-RU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какой смысл имеет умножение отрицательных чисел, и почему произведение отрицательных положительно; на эту тему проходили жаркие дискуссии. Гаусс в 1831 году считал нужным разъяснить, что отрицательные числа принципиально имеют те же права, что и положительные, а то, что они применимы не ко всем вещам, ничего не </a:t>
            </a:r>
            <a:r>
              <a:rPr lang="ru-RU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означает.</a:t>
            </a:r>
          </a:p>
        </p:txBody>
      </p:sp>
    </p:spTree>
    <p:extLst>
      <p:ext uri="{BB962C8B-B14F-4D97-AF65-F5344CB8AC3E}">
        <p14:creationId xmlns:p14="http://schemas.microsoft.com/office/powerpoint/2010/main" xmlns="" val="1140243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Полная и вполне строгая теория отрицательных чисел была создана только в XIX </a:t>
            </a:r>
            <a:r>
              <a:rPr lang="ru-RU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веке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(Уильям Гамильтон и Герман Грассман).</a:t>
            </a:r>
          </a:p>
        </p:txBody>
      </p:sp>
    </p:spTree>
    <p:extLst>
      <p:ext uri="{BB962C8B-B14F-4D97-AF65-F5344CB8AC3E}">
        <p14:creationId xmlns:p14="http://schemas.microsoft.com/office/powerpoint/2010/main" xmlns="" val="2210385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800" b="1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800" b="1" i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0171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400" b="1" i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Ученые,  развивающие </a:t>
            </a:r>
            <a:r>
              <a:rPr lang="ru-RU" sz="4400" b="1" i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теорию отрицательных чисел.</a:t>
            </a:r>
          </a:p>
        </p:txBody>
      </p:sp>
    </p:spTree>
    <p:extLst>
      <p:ext uri="{BB962C8B-B14F-4D97-AF65-F5344CB8AC3E}">
        <p14:creationId xmlns:p14="http://schemas.microsoft.com/office/powerpoint/2010/main" xmlns="" val="388863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Диофант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1800" y="2028515"/>
            <a:ext cx="3652224" cy="425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51825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847</TotalTime>
  <Words>703</Words>
  <Application>Microsoft Office PowerPoint</Application>
  <PresentationFormat>Экран (4:3)</PresentationFormat>
  <Paragraphs>106</Paragraphs>
  <Slides>30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  Из истории отрицательных чисел</vt:lpstr>
      <vt:lpstr>     Отрицательные числа появились значительно позже натуральных чисел и обыкновенных дробей. Первые сведения об отрицательных числах встречаются у китайских математиков во II в. до н. э. Положительные числа тогда толковались как имущество, а отрицательные – как долг, недостача. Но ни египтяне, ни вавилоняне, ни древние греки отрицательных чисел не знали. Лишь в VII в. индийские математики начали широко использовать отрицательные числа, но относились к ним с некоторым недоверием.   </vt:lpstr>
      <vt:lpstr>Геометрическое истолкование  отрицательных чисел</vt:lpstr>
      <vt:lpstr>Слайд 4</vt:lpstr>
      <vt:lpstr>Умножение отрицательных чисел</vt:lpstr>
      <vt:lpstr>Слайд 6</vt:lpstr>
      <vt:lpstr>Слайд 7</vt:lpstr>
      <vt:lpstr>Слайд 8</vt:lpstr>
      <vt:lpstr>Диофант</vt:lpstr>
      <vt:lpstr>Слайд 10</vt:lpstr>
      <vt:lpstr>Биография</vt:lpstr>
      <vt:lpstr>Загадка</vt:lpstr>
      <vt:lpstr>Рене Декарт  (1596-1650)</vt:lpstr>
      <vt:lpstr>Слайд 14</vt:lpstr>
      <vt:lpstr>Биография</vt:lpstr>
      <vt:lpstr>Значение работ Декарта в математике </vt:lpstr>
      <vt:lpstr>«Геометрия»</vt:lpstr>
      <vt:lpstr> Бхаскара II (1114 – 1185)</vt:lpstr>
      <vt:lpstr> </vt:lpstr>
      <vt:lpstr>Работы Бхаскары</vt:lpstr>
      <vt:lpstr>Бхаскара - поэт</vt:lpstr>
      <vt:lpstr>ЖИРАР Альберт (1595 -1632) </vt:lpstr>
      <vt:lpstr>Слайд 23</vt:lpstr>
      <vt:lpstr>Биография</vt:lpstr>
      <vt:lpstr>О работах </vt:lpstr>
      <vt:lpstr>АЛЬ-ХОРЕЗМИ  (783–850)</vt:lpstr>
      <vt:lpstr>Слайд 27</vt:lpstr>
      <vt:lpstr>Биография</vt:lpstr>
      <vt:lpstr>О работах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 истории отрицательных чисел</dc:title>
  <dc:creator>Роза</dc:creator>
  <cp:lastModifiedBy>Талиб</cp:lastModifiedBy>
  <cp:revision>54</cp:revision>
  <dcterms:created xsi:type="dcterms:W3CDTF">2013-04-16T04:45:24Z</dcterms:created>
  <dcterms:modified xsi:type="dcterms:W3CDTF">2015-04-21T08:00:15Z</dcterms:modified>
</cp:coreProperties>
</file>