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D43E6C-6E51-4D2D-A253-06276CBF0C30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0B3286-69B6-4ACB-8184-4FF29A8F73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14290"/>
            <a:ext cx="6672282" cy="571504"/>
          </a:xfrm>
        </p:spPr>
        <p:txBody>
          <a:bodyPr>
            <a:noAutofit/>
          </a:bodyPr>
          <a:lstStyle/>
          <a:p>
            <a:pPr algn="ctr"/>
            <a:r>
              <a:rPr lang="ru-RU" sz="28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РУССКАЯ НАРОДНАЯ СКАЗКА</a:t>
            </a:r>
            <a:endParaRPr lang="ru-RU" sz="28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"/>
            <a:ext cx="5857916" cy="6424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2714628" cy="6357982"/>
          </a:xfrm>
        </p:spPr>
        <p:txBody>
          <a:bodyPr>
            <a:normAutofit fontScale="90000"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зайка в лес прибежал, под кустик лег и думает:</a:t>
            </a:r>
            <a:b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«Вот страсти-то! Четыре охотника за мной гнались, и все с собаками; как только меня ноги унесли!»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143636" y="6374922"/>
            <a:ext cx="2214578" cy="5447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42852"/>
            <a:ext cx="3571900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3929066"/>
            <a:ext cx="5929338" cy="2643206"/>
          </a:xfrm>
        </p:spPr>
        <p:txBody>
          <a:bodyPr>
            <a:normAutofit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Верно говорят: «У страха глаза велики: чего нет, и то видят»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143636" y="6374922"/>
            <a:ext cx="2214578" cy="5447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28"/>
            <a:ext cx="635798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786190"/>
            <a:ext cx="6172200" cy="2857520"/>
          </a:xfrm>
        </p:spPr>
        <p:txBody>
          <a:bodyPr>
            <a:noAutofit/>
          </a:bodyPr>
          <a:lstStyle/>
          <a:p>
            <a: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Жили-были бабушка-старушка, внучка-хохотушка, </a:t>
            </a:r>
            <a:r>
              <a:rPr lang="ru-RU" sz="20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курочка-клохтушка</a:t>
            </a:r>
            <a: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мышка-норушка.</a:t>
            </a:r>
            <a:b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Каждый день ходили они за водой. У бабушки были ведра большие, у внучки — поменьше, у курочки — с огурчик, у мышки — с наперсточек.</a:t>
            </a:r>
            <a:b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Бабушка брала воду из колодца, внучка — из колоды, курочка — из лужицы, а мышка — из следа от поросячьего копытца</a:t>
            </a:r>
            <a:r>
              <a:rPr lang="ru-RU" sz="16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1600" b="0" cap="none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142984"/>
            <a:ext cx="6172200" cy="18573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14290"/>
            <a:ext cx="5357850" cy="3500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500306"/>
            <a:ext cx="6072214" cy="4143404"/>
          </a:xfrm>
        </p:spPr>
        <p:txBody>
          <a:bodyPr>
            <a:normAutofit/>
          </a:bodyPr>
          <a:lstStyle/>
          <a:p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Назад идут, у бабушки вода </a:t>
            </a:r>
            <a:r>
              <a:rPr lang="ru-RU" sz="24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трё-ё-х</a:t>
            </a: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плё-ё-х</a:t>
            </a: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У внучки — трёх! </a:t>
            </a:r>
            <a:r>
              <a:rPr lang="ru-RU" sz="24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плёх</a:t>
            </a: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У курочки — трёх-трёх! </a:t>
            </a:r>
            <a:r>
              <a:rPr lang="ru-RU" sz="24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плёх-плёх</a:t>
            </a: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У мышки — трёх-трёх-трёх! </a:t>
            </a:r>
            <a:r>
              <a:rPr lang="ru-RU" sz="24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плёх-плёх-плёх</a:t>
            </a: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b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Вот раз наши водоносы пошли за водой. Воды набрали, идут домой через огород</a:t>
            </a: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14290"/>
            <a:ext cx="6172200" cy="12144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85728"/>
            <a:ext cx="6405574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3000380" cy="3519510"/>
          </a:xfrm>
        </p:spPr>
        <p:txBody>
          <a:bodyPr>
            <a:noAutofit/>
          </a:bodyPr>
          <a:lstStyle/>
          <a:p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в огороде яблонька росла, и на ней яблоки висели. А под яблонькой зайка сидел. Налетел на яблоньку ветерок, яблоньку качнул, яблочко хлоп — и зайке в лоб!</a:t>
            </a:r>
            <a:b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Прыгнул зайка, да прямо нашим водоносам под ноги.</a:t>
            </a:r>
            <a:b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4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Испугались они, ведра побросали и домой побежали.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286000" y="642919"/>
            <a:ext cx="6172200" cy="85725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85728"/>
            <a:ext cx="3476616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2571752" cy="6072230"/>
          </a:xfrm>
        </p:spPr>
        <p:txBody>
          <a:bodyPr>
            <a:normAutofit fontScale="90000"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Бабушка на лавку упала, внучка за бабку спряталась, курочка на печку взлетела, а мышка под печку схоронилась.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003322"/>
            <a:ext cx="2214578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14290"/>
            <a:ext cx="3905244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5715024" cy="2928958"/>
          </a:xfrm>
        </p:spPr>
        <p:txBody>
          <a:bodyPr>
            <a:normAutofit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Бабка охает:</a:t>
            </a:r>
            <a:b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Ох! </a:t>
            </a:r>
            <a:r>
              <a:rPr lang="ru-RU" sz="32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Медведище</a:t>
            </a: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меня чуть не задавил!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003322"/>
            <a:ext cx="2214578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85728"/>
            <a:ext cx="628654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5715024" cy="2928958"/>
          </a:xfrm>
        </p:spPr>
        <p:txBody>
          <a:bodyPr>
            <a:normAutofit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Внучка плачет:</a:t>
            </a:r>
            <a:b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Бабушка, волк-то какой страшный на меня наскочил!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003322"/>
            <a:ext cx="2214578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0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85728"/>
            <a:ext cx="6357982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5715024" cy="2928958"/>
          </a:xfrm>
        </p:spPr>
        <p:txBody>
          <a:bodyPr>
            <a:normAutofit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Курочка на печке кудахчет:</a:t>
            </a:r>
            <a:b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</a:t>
            </a:r>
            <a:r>
              <a:rPr lang="ru-RU" sz="3200" b="0" cap="none" dirty="0" err="1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Ко-ко-ко</a:t>
            </a: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 Лиса ведь ко мне подкралась, чуть не сцапала!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143636" y="6374922"/>
            <a:ext cx="2214578" cy="5447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07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290"/>
            <a:ext cx="642942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429000"/>
            <a:ext cx="5715024" cy="2928958"/>
          </a:xfrm>
        </p:spPr>
        <p:txBody>
          <a:bodyPr>
            <a:normAutofit/>
          </a:bodyPr>
          <a:lstStyle/>
          <a:p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мышка из-под печки пищит:</a:t>
            </a:r>
            <a:b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b="0" cap="none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 Котище-то какой усатый! Вот страху я натерпелась!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143636" y="6374922"/>
            <a:ext cx="2214578" cy="5447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Рисунок 5" descr="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635798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143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Жили-были бабушка-старушка, внучка-хохотушка, курочка-клохтушка и мышка-норушка. Каждый день ходили они за водой. У бабушки были ведра большие, у внучки — поменьше, у курочки — с огурчик, у мышки — с наперсточек. Бабушка брала воду из колодца, внучка — из колоды, курочка — из лужицы, а мышка — из следа от поросячьего копытца.</vt:lpstr>
      <vt:lpstr>Назад идут, у бабушки вода трё-ё-х, плё-ё-х! У внучки — трёх! плёх! У курочки — трёх-трёх! плёх-плёх! У мышки — трёх-трёх-трёх! плёх-плёх-плёх! Вот раз наши водоносы пошли за водой. Воды набрали, идут домой через огород.</vt:lpstr>
      <vt:lpstr>А в огороде яблонька росла, и на ней яблоки висели. А под яблонькой зайка сидел. Налетел на яблоньку ветерок, яблоньку качнул, яблочко хлоп — и зайке в лоб! Прыгнул зайка, да прямо нашим водоносам под ноги. Испугались они, ведра побросали и домой побежали.</vt:lpstr>
      <vt:lpstr>Бабушка на лавку упала, внучка за бабку спряталась, курочка на печку взлетела, а мышка под печку схоронилась.</vt:lpstr>
      <vt:lpstr>Бабка охает: — Ох! Медведище меня чуть не задавил!</vt:lpstr>
      <vt:lpstr>Внучка плачет: — Бабушка, волк-то какой страшный на меня наскочил!</vt:lpstr>
      <vt:lpstr>Курочка на печке кудахчет: — Ко-ко-ко! Лиса ведь ко мне подкралась, чуть не сцапала!</vt:lpstr>
      <vt:lpstr>А мышка из-под печки пищит: — Котище-то какой усатый! Вот страху я натерпелась!</vt:lpstr>
      <vt:lpstr>А зайка в лес прибежал, под кустик лег и думает: «Вот страсти-то! Четыре охотника за мной гнались, и все с собаками; как только меня ноги унесли!»</vt:lpstr>
      <vt:lpstr>Верно говорят: «У страха глаза велики: чего нет, и то видят»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2013-03-10T07:51:49Z</dcterms:created>
  <dcterms:modified xsi:type="dcterms:W3CDTF">2013-03-10T08:52:28Z</dcterms:modified>
</cp:coreProperties>
</file>