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70700" cy="97107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7303" cy="485537"/>
          </a:xfrm>
          <a:prstGeom prst="rect">
            <a:avLst/>
          </a:prstGeom>
        </p:spPr>
        <p:txBody>
          <a:bodyPr vert="horz" lIns="94750" tIns="47375" rIns="94750" bIns="4737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91807" y="0"/>
            <a:ext cx="2977303" cy="485537"/>
          </a:xfrm>
          <a:prstGeom prst="rect">
            <a:avLst/>
          </a:prstGeom>
        </p:spPr>
        <p:txBody>
          <a:bodyPr vert="horz" lIns="94750" tIns="47375" rIns="94750" bIns="47375" rtlCol="0"/>
          <a:lstStyle>
            <a:lvl1pPr algn="r">
              <a:defRPr sz="1200"/>
            </a:lvl1pPr>
          </a:lstStyle>
          <a:p>
            <a:fld id="{B0FDD2B6-35C8-48ED-A21E-4E0BB76489D8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23516"/>
            <a:ext cx="2977303" cy="485537"/>
          </a:xfrm>
          <a:prstGeom prst="rect">
            <a:avLst/>
          </a:prstGeom>
        </p:spPr>
        <p:txBody>
          <a:bodyPr vert="horz" lIns="94750" tIns="47375" rIns="94750" bIns="4737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91807" y="9223516"/>
            <a:ext cx="2977303" cy="485537"/>
          </a:xfrm>
          <a:prstGeom prst="rect">
            <a:avLst/>
          </a:prstGeom>
        </p:spPr>
        <p:txBody>
          <a:bodyPr vert="horz" lIns="94750" tIns="47375" rIns="94750" bIns="47375" rtlCol="0" anchor="b"/>
          <a:lstStyle>
            <a:lvl1pPr algn="r">
              <a:defRPr sz="1200"/>
            </a:lvl1pPr>
          </a:lstStyle>
          <a:p>
            <a:fld id="{75984725-64D2-4FFF-9669-6EF3D7C8DF7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7303" cy="485537"/>
          </a:xfrm>
          <a:prstGeom prst="rect">
            <a:avLst/>
          </a:prstGeom>
        </p:spPr>
        <p:txBody>
          <a:bodyPr vert="horz" lIns="94750" tIns="47375" rIns="94750" bIns="4737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91807" y="0"/>
            <a:ext cx="2977303" cy="485537"/>
          </a:xfrm>
          <a:prstGeom prst="rect">
            <a:avLst/>
          </a:prstGeom>
        </p:spPr>
        <p:txBody>
          <a:bodyPr vert="horz" lIns="94750" tIns="47375" rIns="94750" bIns="47375" rtlCol="0"/>
          <a:lstStyle>
            <a:lvl1pPr algn="r">
              <a:defRPr sz="1200"/>
            </a:lvl1pPr>
          </a:lstStyle>
          <a:p>
            <a:fld id="{8B57513B-8263-419B-A3EA-D16891E5B844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806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5" rIns="94750" bIns="4737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7070" y="4612601"/>
            <a:ext cx="5496560" cy="4369832"/>
          </a:xfrm>
          <a:prstGeom prst="rect">
            <a:avLst/>
          </a:prstGeom>
        </p:spPr>
        <p:txBody>
          <a:bodyPr vert="horz" lIns="94750" tIns="47375" rIns="94750" bIns="4737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77303" cy="485537"/>
          </a:xfrm>
          <a:prstGeom prst="rect">
            <a:avLst/>
          </a:prstGeom>
        </p:spPr>
        <p:txBody>
          <a:bodyPr vert="horz" lIns="94750" tIns="47375" rIns="94750" bIns="4737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91807" y="9223516"/>
            <a:ext cx="2977303" cy="485537"/>
          </a:xfrm>
          <a:prstGeom prst="rect">
            <a:avLst/>
          </a:prstGeom>
        </p:spPr>
        <p:txBody>
          <a:bodyPr vert="horz" lIns="94750" tIns="47375" rIns="94750" bIns="47375" rtlCol="0" anchor="b"/>
          <a:lstStyle>
            <a:lvl1pPr algn="r">
              <a:defRPr sz="1200"/>
            </a:lvl1pPr>
          </a:lstStyle>
          <a:p>
            <a:fld id="{FE7919A8-1759-4628-8B77-024D7043B3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919A8-1759-4628-8B77-024D7043B3EF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8489-EA6D-4A49-80B5-57839780CCEC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0C74-F9F7-4E61-B9C8-927A2DA829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8489-EA6D-4A49-80B5-57839780CCEC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0C74-F9F7-4E61-B9C8-927A2DA82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8489-EA6D-4A49-80B5-57839780CCEC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0C74-F9F7-4E61-B9C8-927A2DA82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8489-EA6D-4A49-80B5-57839780CCEC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0C74-F9F7-4E61-B9C8-927A2DA82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8489-EA6D-4A49-80B5-57839780CCEC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F0E0C74-F9F7-4E61-B9C8-927A2DA82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8489-EA6D-4A49-80B5-57839780CCEC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0C74-F9F7-4E61-B9C8-927A2DA82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8489-EA6D-4A49-80B5-57839780CCEC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0C74-F9F7-4E61-B9C8-927A2DA82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8489-EA6D-4A49-80B5-57839780CCEC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0C74-F9F7-4E61-B9C8-927A2DA82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8489-EA6D-4A49-80B5-57839780CCEC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0C74-F9F7-4E61-B9C8-927A2DA82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8489-EA6D-4A49-80B5-57839780CCEC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0C74-F9F7-4E61-B9C8-927A2DA82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8489-EA6D-4A49-80B5-57839780CCEC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0C74-F9F7-4E61-B9C8-927A2DA82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CDE8489-EA6D-4A49-80B5-57839780CCEC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0E0C74-F9F7-4E61-B9C8-927A2DA82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71600"/>
            <a:ext cx="8651630" cy="1828800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FF00"/>
                </a:solidFill>
                <a:latin typeface="+mn-lt"/>
              </a:rPr>
              <a:t>Волшебные</a:t>
            </a:r>
            <a:br>
              <a:rPr lang="ru-RU" sz="5400" dirty="0" smtClean="0">
                <a:solidFill>
                  <a:srgbClr val="FFFF00"/>
                </a:solidFill>
                <a:latin typeface="+mn-lt"/>
              </a:rPr>
            </a:br>
            <a:r>
              <a:rPr lang="ru-RU" sz="5400" dirty="0" smtClean="0">
                <a:solidFill>
                  <a:srgbClr val="FFFF00"/>
                </a:solidFill>
                <a:latin typeface="+mn-lt"/>
              </a:rPr>
              <a:t>сказки для малышей.</a:t>
            </a:r>
            <a:endParaRPr lang="ru-RU" sz="54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4509120"/>
            <a:ext cx="5616624" cy="201622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Проект подготовила</a:t>
            </a:r>
          </a:p>
          <a:p>
            <a:r>
              <a:rPr lang="ru-RU" sz="3200" dirty="0" smtClean="0"/>
              <a:t>Воспитатель </a:t>
            </a:r>
            <a:r>
              <a:rPr lang="ru-RU" sz="3200" dirty="0" smtClean="0"/>
              <a:t>ГБДОУ </a:t>
            </a:r>
            <a:r>
              <a:rPr lang="ru-RU" sz="3200" dirty="0" smtClean="0"/>
              <a:t>№ 41</a:t>
            </a:r>
          </a:p>
          <a:p>
            <a:r>
              <a:rPr lang="ru-RU" sz="3200" dirty="0" smtClean="0"/>
              <a:t>Крапивина И.В.</a:t>
            </a:r>
          </a:p>
        </p:txBody>
      </p:sp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085184"/>
            <a:ext cx="1905000" cy="14097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6" y="260648"/>
            <a:ext cx="1905000" cy="14097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260648"/>
            <a:ext cx="5695528" cy="1296144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tx1"/>
                </a:solidFill>
                <a:latin typeface="+mn-lt"/>
              </a:rPr>
              <a:t>Спасибо за</a:t>
            </a:r>
            <a:br>
              <a:rPr lang="ru-RU" sz="4800" dirty="0" smtClean="0">
                <a:solidFill>
                  <a:schemeClr val="tx1"/>
                </a:solidFill>
                <a:latin typeface="+mn-lt"/>
              </a:rPr>
            </a:br>
            <a:r>
              <a:rPr lang="ru-RU" sz="4800" dirty="0" smtClean="0">
                <a:solidFill>
                  <a:schemeClr val="tx1"/>
                </a:solidFill>
                <a:latin typeface="+mn-lt"/>
              </a:rPr>
              <a:t>внимание!</a:t>
            </a:r>
            <a:endParaRPr lang="ru-RU" sz="4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Рисунок 3" descr="ДЛЯ СКАЗОК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7680" r="7680"/>
          <a:stretch>
            <a:fillRect/>
          </a:stretch>
        </p:blipFill>
        <p:spPr/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620688"/>
            <a:ext cx="3178696" cy="554461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Помогая деду дружно,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«Паровозом» взяться нужно.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Всем держать друг друга крепко,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Чтобы вытянулась…</a:t>
            </a:r>
            <a:endParaRPr lang="ru-RU" sz="2800" b="1" dirty="0" smtClean="0">
              <a:solidFill>
                <a:schemeClr val="bg1"/>
              </a:solidFill>
            </a:endParaRPr>
          </a:p>
          <a:p>
            <a:pPr algn="r"/>
            <a:r>
              <a:rPr lang="ru-RU" sz="3200" b="1" dirty="0" smtClean="0">
                <a:solidFill>
                  <a:schemeClr val="bg1"/>
                </a:solidFill>
              </a:rPr>
              <a:t>(репка)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1286945652_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779912" y="620688"/>
            <a:ext cx="4762500" cy="50006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95536" y="908720"/>
            <a:ext cx="3008313" cy="4602163"/>
          </a:xfrm>
        </p:spPr>
        <p:txBody>
          <a:bodyPr>
            <a:normAutofit fontScale="92500" lnSpcReduction="20000"/>
          </a:bodyPr>
          <a:lstStyle/>
          <a:p>
            <a:r>
              <a:rPr lang="ru-RU" sz="3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Кто румян был и горяч?</a:t>
            </a:r>
          </a:p>
          <a:p>
            <a:r>
              <a:rPr lang="ru-RU" sz="3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Кто катился словно мяч?</a:t>
            </a:r>
          </a:p>
          <a:p>
            <a:r>
              <a:rPr lang="ru-RU" sz="3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Кто был круглым как клубок ?</a:t>
            </a:r>
          </a:p>
          <a:p>
            <a:r>
              <a:rPr lang="ru-RU" sz="3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Кто же это?-..………</a:t>
            </a:r>
          </a:p>
          <a:p>
            <a:pPr algn="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(колобок)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1285654864_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749675" y="484981"/>
            <a:ext cx="4762500" cy="54292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67544" y="476672"/>
            <a:ext cx="3008313" cy="564949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Всех зверей он приютил,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Но медведя не впустил.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Влезть медведь в него не смог.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Развалил весь……….</a:t>
            </a:r>
          </a:p>
          <a:p>
            <a:pPr algn="r"/>
            <a:r>
              <a:rPr lang="ru-RU" sz="3200" b="1" dirty="0" smtClean="0">
                <a:solidFill>
                  <a:schemeClr val="bg1"/>
                </a:solidFill>
              </a:rPr>
              <a:t>(Теремок)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95936" y="332656"/>
            <a:ext cx="4752528" cy="561848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404664"/>
            <a:ext cx="3008313" cy="572149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Нет ни речки,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Ни пруда-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Где воды напиться?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Очень вкусная вода-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В ямке из копытца…….</a:t>
            </a:r>
          </a:p>
          <a:p>
            <a:pPr algn="r"/>
            <a:r>
              <a:rPr lang="ru-RU" sz="2800" b="1" dirty="0" smtClean="0">
                <a:solidFill>
                  <a:schemeClr val="bg1"/>
                </a:solidFill>
              </a:rPr>
              <a:t>(Сестрица </a:t>
            </a:r>
            <a:r>
              <a:rPr lang="ru-RU" sz="2800" b="1" dirty="0" err="1" smtClean="0">
                <a:solidFill>
                  <a:schemeClr val="bg1"/>
                </a:solidFill>
              </a:rPr>
              <a:t>Аленушка</a:t>
            </a:r>
            <a:r>
              <a:rPr lang="ru-RU" sz="2800" b="1" dirty="0" smtClean="0">
                <a:solidFill>
                  <a:schemeClr val="bg1"/>
                </a:solidFill>
              </a:rPr>
              <a:t> и братец  Иванушка )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images (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779912" y="1124744"/>
            <a:ext cx="5061013" cy="37908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95536" y="260648"/>
            <a:ext cx="3008313" cy="619268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Возле леса на опушке,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Трое их живет в избушке,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Там три стула и три кружки,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Три кровати, три подушки.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Угадайте без подсказки,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Кто герои этой сказки?</a:t>
            </a:r>
          </a:p>
          <a:p>
            <a:pPr algn="r"/>
            <a:r>
              <a:rPr lang="ru-RU" sz="2800" b="1" dirty="0" smtClean="0">
                <a:solidFill>
                  <a:schemeClr val="bg1"/>
                </a:solidFill>
              </a:rPr>
              <a:t>( Три медведя)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images (5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b="31268"/>
          <a:stretch>
            <a:fillRect/>
          </a:stretch>
        </p:blipFill>
        <p:spPr>
          <a:xfrm>
            <a:off x="3779912" y="1196752"/>
            <a:ext cx="5171825" cy="38739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548680"/>
            <a:ext cx="3008313" cy="557748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Дед- бил, бил,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Не  разбил,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Баба  била, била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Не разбила.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Мышка бежала, 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Хвостиком  махнула……..</a:t>
            </a: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(Курочка ряба)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images (6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t="10406" r="-132"/>
          <a:stretch>
            <a:fillRect/>
          </a:stretch>
        </p:blipFill>
        <p:spPr>
          <a:xfrm>
            <a:off x="3707904" y="1484784"/>
            <a:ext cx="5112568" cy="3600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667480673_tonnel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37" b="1637"/>
          <a:stretch>
            <a:fillRect/>
          </a:stretch>
        </p:blipFill>
        <p:spPr>
          <a:xfrm>
            <a:off x="3491880" y="1556792"/>
            <a:ext cx="5486400" cy="3962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188640"/>
            <a:ext cx="2952328" cy="5544616"/>
          </a:xfrm>
        </p:spPr>
        <p:txBody>
          <a:bodyPr>
            <a:noAutofit/>
          </a:bodyPr>
          <a:lstStyle/>
          <a:p>
            <a:r>
              <a:rPr lang="ru-RU" sz="1900" dirty="0" smtClean="0">
                <a:solidFill>
                  <a:schemeClr val="bg1"/>
                </a:solidFill>
              </a:rPr>
              <a:t>Он в землянке жил тридцать три года,</a:t>
            </a:r>
            <a:br>
              <a:rPr lang="ru-RU" sz="1900" dirty="0" smtClean="0">
                <a:solidFill>
                  <a:schemeClr val="bg1"/>
                </a:solidFill>
              </a:rPr>
            </a:br>
            <a:r>
              <a:rPr lang="ru-RU" sz="1900" dirty="0" smtClean="0">
                <a:solidFill>
                  <a:schemeClr val="bg1"/>
                </a:solidFill>
              </a:rPr>
              <a:t> И рыбачить ходил в любую погоду.</a:t>
            </a:r>
            <a:br>
              <a:rPr lang="ru-RU" sz="1900" dirty="0" smtClean="0">
                <a:solidFill>
                  <a:schemeClr val="bg1"/>
                </a:solidFill>
              </a:rPr>
            </a:br>
            <a:r>
              <a:rPr lang="ru-RU" sz="1900" dirty="0" smtClean="0">
                <a:solidFill>
                  <a:schemeClr val="bg1"/>
                </a:solidFill>
              </a:rPr>
              <a:t> Да бранила его жена-старуха открыто</a:t>
            </a:r>
            <a:br>
              <a:rPr lang="ru-RU" sz="1900" dirty="0" smtClean="0">
                <a:solidFill>
                  <a:schemeClr val="bg1"/>
                </a:solidFill>
              </a:rPr>
            </a:br>
            <a:r>
              <a:rPr lang="ru-RU" sz="1900" dirty="0" smtClean="0">
                <a:solidFill>
                  <a:schemeClr val="bg1"/>
                </a:solidFill>
              </a:rPr>
              <a:t> За разбитое, негодное корыто.</a:t>
            </a:r>
            <a:br>
              <a:rPr lang="ru-RU" sz="1900" dirty="0" smtClean="0">
                <a:solidFill>
                  <a:schemeClr val="bg1"/>
                </a:solidFill>
              </a:rPr>
            </a:br>
            <a:r>
              <a:rPr lang="ru-RU" sz="1900" dirty="0" smtClean="0">
                <a:solidFill>
                  <a:schemeClr val="bg1"/>
                </a:solidFill>
              </a:rPr>
              <a:t> Он с владычицей морскою вёл беседу,</a:t>
            </a:r>
            <a:br>
              <a:rPr lang="ru-RU" sz="1900" dirty="0" smtClean="0">
                <a:solidFill>
                  <a:schemeClr val="bg1"/>
                </a:solidFill>
              </a:rPr>
            </a:br>
            <a:r>
              <a:rPr lang="ru-RU" sz="1900" dirty="0" smtClean="0">
                <a:solidFill>
                  <a:schemeClr val="bg1"/>
                </a:solidFill>
              </a:rPr>
              <a:t> И исполнила она три желания деда.</a:t>
            </a:r>
            <a:br>
              <a:rPr lang="ru-RU" sz="1900" dirty="0" smtClean="0">
                <a:solidFill>
                  <a:schemeClr val="bg1"/>
                </a:solidFill>
              </a:rPr>
            </a:br>
            <a:r>
              <a:rPr lang="ru-RU" sz="1900" dirty="0" smtClean="0">
                <a:solidFill>
                  <a:schemeClr val="bg1"/>
                </a:solidFill>
              </a:rPr>
              <a:t> А когда рассердилась, взбунтовалась –</a:t>
            </a:r>
            <a:br>
              <a:rPr lang="ru-RU" sz="1900" dirty="0" smtClean="0">
                <a:solidFill>
                  <a:schemeClr val="bg1"/>
                </a:solidFill>
              </a:rPr>
            </a:br>
            <a:r>
              <a:rPr lang="ru-RU" sz="1900" dirty="0" smtClean="0">
                <a:solidFill>
                  <a:schemeClr val="bg1"/>
                </a:solidFill>
              </a:rPr>
              <a:t> Море синее почернело, взволновалось.</a:t>
            </a:r>
            <a:br>
              <a:rPr lang="ru-RU" sz="1900" dirty="0" smtClean="0">
                <a:solidFill>
                  <a:schemeClr val="bg1"/>
                </a:solidFill>
              </a:rPr>
            </a:br>
            <a:r>
              <a:rPr lang="ru-RU" sz="1900" dirty="0" smtClean="0">
                <a:solidFill>
                  <a:schemeClr val="bg1"/>
                </a:solidFill>
              </a:rPr>
              <a:t> Назови мне скорей с улыбкой!</a:t>
            </a:r>
            <a:br>
              <a:rPr lang="ru-RU" sz="1900" dirty="0" smtClean="0">
                <a:solidFill>
                  <a:schemeClr val="bg1"/>
                </a:solidFill>
              </a:rPr>
            </a:br>
            <a:r>
              <a:rPr lang="ru-RU" sz="1900" dirty="0" smtClean="0">
                <a:solidFill>
                  <a:schemeClr val="bg1"/>
                </a:solidFill>
              </a:rPr>
              <a:t> – Это сказка о....</a:t>
            </a:r>
            <a:endParaRPr lang="ru-RU" sz="19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5949280"/>
            <a:ext cx="3816424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(Сказка о рыбаке и рыбке)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(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962672" cy="47401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Свой дом зимою, в холода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Она слепила изо льда.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Но дом стоял прекрасно в стужу,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Весной же превратился в лужу.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Дом лубяной построил Зайка.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Теперь, читатель, вспоминай-ка,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Кого прогнал Петух в леса?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Кто Зайца обманул? ...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259631" y="5013176"/>
            <a:ext cx="2664297" cy="1440160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chemeClr val="bg1"/>
                </a:solidFill>
              </a:rPr>
              <a:t>Заюшкина</a:t>
            </a:r>
            <a:r>
              <a:rPr lang="ru-RU" sz="2800" b="1" dirty="0" smtClean="0">
                <a:solidFill>
                  <a:schemeClr val="bg1"/>
                </a:solidFill>
              </a:rPr>
              <a:t>  избушка 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zayushkina_izbushk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283968" y="1772816"/>
            <a:ext cx="4213547" cy="316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574</TotalTime>
  <Words>193</Words>
  <Application>Microsoft Office PowerPoint</Application>
  <PresentationFormat>Экран (4:3)</PresentationFormat>
  <Paragraphs>48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Волшебные сказки для малышей.</vt:lpstr>
      <vt:lpstr>Слайд 2</vt:lpstr>
      <vt:lpstr>Слайд 3</vt:lpstr>
      <vt:lpstr>Слайд 4</vt:lpstr>
      <vt:lpstr>Слайд 5</vt:lpstr>
      <vt:lpstr>Слайд 6</vt:lpstr>
      <vt:lpstr>Слайд 7</vt:lpstr>
      <vt:lpstr>Он в землянке жил тридцать три года,  И рыбачить ходил в любую погоду.  Да бранила его жена-старуха открыто  За разбитое, негодное корыто.  Он с владычицей морскою вёл беседу,  И исполнила она три желания деда.  А когда рассердилась, взбунтовалась –  Море синее почернело, взволновалось.  Назови мне скорей с улыбкой!  – Это сказка о....</vt:lpstr>
      <vt:lpstr>Свой дом зимою, в холода  Она слепила изо льда.  Но дом стоял прекрасно в стужу,  Весной же превратился в лужу.  Дом лубяной построил Зайка.  Теперь, читатель, вспоминай-ка,  Кого прогнал Петух в леса?  Кто Зайца обманул? ...</vt:lpstr>
      <vt:lpstr>Спасибо за внимание!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Жанна</dc:creator>
  <cp:lastModifiedBy>Ирина</cp:lastModifiedBy>
  <cp:revision>63</cp:revision>
  <dcterms:created xsi:type="dcterms:W3CDTF">2012-10-08T17:10:54Z</dcterms:created>
  <dcterms:modified xsi:type="dcterms:W3CDTF">2013-02-24T15:42:13Z</dcterms:modified>
</cp:coreProperties>
</file>