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9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59" r:id="rId7"/>
    <p:sldId id="265" r:id="rId8"/>
    <p:sldId id="266" r:id="rId9"/>
    <p:sldId id="260" r:id="rId10"/>
    <p:sldId id="261" r:id="rId11"/>
    <p:sldId id="262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F86E8-A066-4EA7-91D8-5077615E3525}" type="datetimeFigureOut">
              <a:rPr lang="ru-RU" smtClean="0"/>
              <a:pPr/>
              <a:t>21.10.2015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F71EB-EE6A-4CA4-B259-DC47483459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F86E8-A066-4EA7-91D8-5077615E3525}" type="datetimeFigureOut">
              <a:rPr lang="ru-RU" smtClean="0"/>
              <a:pPr/>
              <a:t>21.10.2015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F71EB-EE6A-4CA4-B259-DC47483459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F86E8-A066-4EA7-91D8-5077615E3525}" type="datetimeFigureOut">
              <a:rPr lang="ru-RU" smtClean="0"/>
              <a:pPr/>
              <a:t>21.10.2015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F71EB-EE6A-4CA4-B259-DC47483459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F86E8-A066-4EA7-91D8-5077615E3525}" type="datetimeFigureOut">
              <a:rPr lang="ru-RU" smtClean="0"/>
              <a:pPr/>
              <a:t>21.10.2015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F71EB-EE6A-4CA4-B259-DC47483459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F86E8-A066-4EA7-91D8-5077615E3525}" type="datetimeFigureOut">
              <a:rPr lang="ru-RU" smtClean="0"/>
              <a:pPr/>
              <a:t>21.10.2015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F71EB-EE6A-4CA4-B259-DC47483459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F86E8-A066-4EA7-91D8-5077615E3525}" type="datetimeFigureOut">
              <a:rPr lang="ru-RU" smtClean="0"/>
              <a:pPr/>
              <a:t>21.10.2015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F71EB-EE6A-4CA4-B259-DC47483459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F86E8-A066-4EA7-91D8-5077615E3525}" type="datetimeFigureOut">
              <a:rPr lang="ru-RU" smtClean="0"/>
              <a:pPr/>
              <a:t>21.10.2015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F71EB-EE6A-4CA4-B259-DC47483459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F86E8-A066-4EA7-91D8-5077615E3525}" type="datetimeFigureOut">
              <a:rPr lang="ru-RU" smtClean="0"/>
              <a:pPr/>
              <a:t>21.10.2015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F71EB-EE6A-4CA4-B259-DC47483459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F86E8-A066-4EA7-91D8-5077615E3525}" type="datetimeFigureOut">
              <a:rPr lang="ru-RU" smtClean="0"/>
              <a:pPr/>
              <a:t>21.10.2015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F71EB-EE6A-4CA4-B259-DC47483459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F86E8-A066-4EA7-91D8-5077615E3525}" type="datetimeFigureOut">
              <a:rPr lang="ru-RU" smtClean="0"/>
              <a:pPr/>
              <a:t>21.10.2015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F71EB-EE6A-4CA4-B259-DC47483459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F86E8-A066-4EA7-91D8-5077615E3525}" type="datetimeFigureOut">
              <a:rPr lang="ru-RU" smtClean="0"/>
              <a:pPr/>
              <a:t>21.10.2015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F71EB-EE6A-4CA4-B259-DC47483459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F86E8-A066-4EA7-91D8-5077615E3525}" type="datetimeFigureOut">
              <a:rPr lang="ru-RU" smtClean="0"/>
              <a:pPr/>
              <a:t>21.10.2015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F71EB-EE6A-4CA4-B259-DC47483459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Тест по дисциплине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технология»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artoon-school-supplies--vector_34-509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4071942"/>
            <a:ext cx="2390750" cy="237929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scene3d>
            <a:camera prst="orthographicFront">
              <a:rot lat="0" lon="0" rev="20399999"/>
            </a:camera>
            <a:lightRig rig="threePt" dir="t"/>
          </a:scene3d>
        </p:spPr>
      </p:pic>
      <p:pic>
        <p:nvPicPr>
          <p:cNvPr id="6" name="Рисунок 5" descr="i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4143380"/>
            <a:ext cx="4441940" cy="235745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scene3d>
            <a:camera prst="orthographicFront">
              <a:rot lat="0" lon="0" rev="600000"/>
            </a:camera>
            <a:lightRig rig="threePt" dir="t"/>
          </a:scene3d>
        </p:spPr>
      </p:pic>
      <p:pic>
        <p:nvPicPr>
          <p:cNvPr id="7" name="Рисунок 6" descr="gr3pain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298" y="1928802"/>
            <a:ext cx="3434382" cy="257176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scene3d>
            <a:camera prst="orthographicFront">
              <a:rot lat="0" lon="1800000" rev="20999999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 ошибся!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611560" y="4725144"/>
            <a:ext cx="1800200" cy="151216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Вернись и подумай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700808"/>
            <a:ext cx="3512777" cy="3512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548680"/>
            <a:ext cx="6012668" cy="994122"/>
          </a:xfrm>
        </p:spPr>
        <p:txBody>
          <a:bodyPr>
            <a:prstTxWarp prst="textWave1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Просто отлично!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6588224" y="5024071"/>
            <a:ext cx="1800200" cy="1440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Идем дальше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5492102" cy="47781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57018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Поздравляю, ты сумел дойти до конца! Ты большой молодец!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463" y="2204864"/>
            <a:ext cx="5233672" cy="443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0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535785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вам предстоит решить тест, который состоит из трех вопросов.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Прочитайте внимательно задание.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орошо подумайте.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ыберите правильный ответ.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же вы ошиблись, вернитесь снова к вопросу.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Можете приступать!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341613"/>
            <a:ext cx="2486478" cy="45163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7500990" cy="1214446"/>
          </a:xfrm>
        </p:spPr>
        <p:txBody>
          <a:bodyPr>
            <a:normAutofit/>
          </a:bodyPr>
          <a:lstStyle/>
          <a:p>
            <a:pPr marL="514350" indent="-514350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04"/>
            <a:ext cx="8429684" cy="5643602"/>
          </a:xfrm>
        </p:spPr>
        <p:txBody>
          <a:bodyPr>
            <a:normAutofit/>
          </a:bodyPr>
          <a:lstStyle/>
          <a:p>
            <a:pPr marL="514350" indent="-51435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двух матерей по пяти детей.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 них невозможен труд.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Знаете, как их зовут?</a:t>
            </a:r>
          </a:p>
          <a:p>
            <a:pPr marL="514350" indent="-51435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Ножницы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Иголки и нитки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Руки и пальцы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194619"/>
            <a:ext cx="2448272" cy="2194206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HeroicExtremeLeftFacing"/>
            <a:lightRig rig="threePt" dir="t"/>
          </a:scene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196502"/>
            <a:ext cx="3240360" cy="2156423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HeroicExtremeRightFacing"/>
            <a:lightRig rig="threePt" dir="t"/>
          </a:scene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009002"/>
            <a:ext cx="2956485" cy="218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 ответил не верно 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571472" y="4643446"/>
            <a:ext cx="2071702" cy="17859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Вернись и подумай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556792"/>
            <a:ext cx="4269948" cy="44887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Молодец, это правильный ответ!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6429388" y="4643446"/>
            <a:ext cx="1928826" cy="16430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Переходи к следующему вопросу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432" y="1507832"/>
            <a:ext cx="5094956" cy="48975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429684" cy="214314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158162" cy="5311781"/>
          </a:xfrm>
        </p:spPr>
        <p:txBody>
          <a:bodyPr/>
          <a:lstStyle/>
          <a:p>
            <a:pPr marL="514350" indent="-51435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предмет, про который можно сказать, что он прямоугольный, гладкий, плотный, волокнистый:</a:t>
            </a:r>
          </a:p>
          <a:p>
            <a:pPr marL="514350" indent="-51435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Пластилин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Лоскут ткани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итка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947" y="1988840"/>
            <a:ext cx="2899023" cy="21266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437112"/>
            <a:ext cx="3024336" cy="20176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968012"/>
            <a:ext cx="3114998" cy="24867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 не правильный ответ 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6984"/>
            <a:ext cx="8208912" cy="2736304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467544" y="5085184"/>
            <a:ext cx="1584176" cy="13681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Вернись и подумай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348880"/>
            <a:ext cx="3485187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428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Умница!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6372200" y="4797152"/>
            <a:ext cx="2016224" cy="15121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Переходи к следующему вопросу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700808"/>
            <a:ext cx="3744416" cy="376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64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то свойство бумаги, без которого нельзя сделать поделки в технике оригами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3116"/>
            <a:ext cx="8229600" cy="4525963"/>
          </a:xfrm>
        </p:spPr>
        <p:txBody>
          <a:bodyPr/>
          <a:lstStyle/>
          <a:p>
            <a:pPr marL="514350" indent="-51435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Шероховатость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Гладкость поверхности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гибаемость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407642"/>
            <a:ext cx="3171825" cy="1885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204864"/>
            <a:ext cx="2895600" cy="1809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293096"/>
            <a:ext cx="3041696" cy="19010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153</Words>
  <Application>Microsoft Office PowerPoint</Application>
  <PresentationFormat>Экран (4:3)</PresentationFormat>
  <Paragraphs>43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Тест по дисциплине  «технология»</vt:lpstr>
      <vt:lpstr> </vt:lpstr>
      <vt:lpstr> </vt:lpstr>
      <vt:lpstr> Ты ответил не верно </vt:lpstr>
      <vt:lpstr> Молодец, это правильный ответ!</vt:lpstr>
      <vt:lpstr>   </vt:lpstr>
      <vt:lpstr>Это не правильный ответ </vt:lpstr>
      <vt:lpstr>Умница!</vt:lpstr>
      <vt:lpstr>Выберите то свойство бумаги, без которого нельзя сделать поделки в технике оригами:  </vt:lpstr>
      <vt:lpstr>Ты ошибся!</vt:lpstr>
      <vt:lpstr>Просто отлично!</vt:lpstr>
      <vt:lpstr>Поздравляю, ты сумел дойти до конца! Ты большой молодец!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Тест по дисциплине «технология»</dc:title>
  <dc:creator>Student</dc:creator>
  <cp:lastModifiedBy>Лиза</cp:lastModifiedBy>
  <cp:revision>15</cp:revision>
  <dcterms:created xsi:type="dcterms:W3CDTF">2015-10-15T07:09:15Z</dcterms:created>
  <dcterms:modified xsi:type="dcterms:W3CDTF">2015-10-21T19:07:47Z</dcterms:modified>
</cp:coreProperties>
</file>