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9" r:id="rId6"/>
    <p:sldId id="275" r:id="rId7"/>
    <p:sldId id="261" r:id="rId8"/>
    <p:sldId id="277" r:id="rId9"/>
    <p:sldId id="278" r:id="rId10"/>
    <p:sldId id="264" r:id="rId11"/>
    <p:sldId id="276" r:id="rId12"/>
    <p:sldId id="280" r:id="rId13"/>
    <p:sldId id="266" r:id="rId14"/>
    <p:sldId id="267" r:id="rId15"/>
    <p:sldId id="281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3C16-8C8B-48F6-BD0E-B3E8E934BBB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AD5-DE7C-429E-A025-CB335F8BA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0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3C16-8C8B-48F6-BD0E-B3E8E934BBB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AD5-DE7C-429E-A025-CB335F8BA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94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3C16-8C8B-48F6-BD0E-B3E8E934BBB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AD5-DE7C-429E-A025-CB335F8BA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4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3C16-8C8B-48F6-BD0E-B3E8E934BBB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AD5-DE7C-429E-A025-CB335F8BA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3C16-8C8B-48F6-BD0E-B3E8E934BBB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AD5-DE7C-429E-A025-CB335F8BA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56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3C16-8C8B-48F6-BD0E-B3E8E934BBB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AD5-DE7C-429E-A025-CB335F8BA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04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3C16-8C8B-48F6-BD0E-B3E8E934BBB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AD5-DE7C-429E-A025-CB335F8BA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2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3C16-8C8B-48F6-BD0E-B3E8E934BBB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AD5-DE7C-429E-A025-CB335F8BA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15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3C16-8C8B-48F6-BD0E-B3E8E934BBB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AD5-DE7C-429E-A025-CB335F8BA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33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3C16-8C8B-48F6-BD0E-B3E8E934BBB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AD5-DE7C-429E-A025-CB335F8BA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10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3C16-8C8B-48F6-BD0E-B3E8E934BBB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AD5-DE7C-429E-A025-CB335F8BA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17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53C16-8C8B-48F6-BD0E-B3E8E934BBB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7AD5-DE7C-429E-A025-CB335F8BA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12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531440"/>
            <a:ext cx="7772400" cy="3168353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Неделя детской книги.                                           </a:t>
            </a:r>
            <a:endParaRPr lang="ru-RU" sz="6600" dirty="0"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6309320"/>
            <a:ext cx="6152728" cy="5486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Март. Средняя группа №10.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2276873"/>
            <a:ext cx="5688632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3637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8496943" cy="6230827"/>
          </a:xfrm>
        </p:spPr>
      </p:pic>
    </p:spTree>
    <p:extLst>
      <p:ext uri="{BB962C8B-B14F-4D97-AF65-F5344CB8AC3E}">
        <p14:creationId xmlns:p14="http://schemas.microsoft.com/office/powerpoint/2010/main" val="16684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73216"/>
            <a:ext cx="8229600" cy="12961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Саша Лавриненко читает стихотворение В. </a:t>
            </a:r>
            <a:r>
              <a:rPr lang="ru-RU" dirty="0" err="1" smtClean="0"/>
              <a:t>Д.Берестова</a:t>
            </a:r>
            <a:r>
              <a:rPr lang="ru-RU" dirty="0" smtClean="0"/>
              <a:t> </a:t>
            </a:r>
            <a:r>
              <a:rPr lang="en-US" dirty="0" smtClean="0"/>
              <a:t>“</a:t>
            </a:r>
            <a:r>
              <a:rPr lang="ru-RU" dirty="0" smtClean="0"/>
              <a:t>Песочница.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313808" y="430608"/>
            <a:ext cx="4392488" cy="4772648"/>
          </a:xfrm>
        </p:spPr>
      </p:pic>
    </p:spTree>
    <p:extLst>
      <p:ext uri="{BB962C8B-B14F-4D97-AF65-F5344CB8AC3E}">
        <p14:creationId xmlns:p14="http://schemas.microsoft.com/office/powerpoint/2010/main" val="41580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Лепка. В гостях у  героев  сказки               </a:t>
            </a:r>
            <a:r>
              <a:rPr lang="en-US" sz="9600" dirty="0" smtClean="0">
                <a:solidFill>
                  <a:srgbClr val="FFFF00"/>
                </a:solidFill>
              </a:rPr>
              <a:t>“</a:t>
            </a:r>
            <a:r>
              <a:rPr lang="ru-RU" sz="9600" dirty="0" smtClean="0">
                <a:solidFill>
                  <a:srgbClr val="FFFF00"/>
                </a:solidFill>
              </a:rPr>
              <a:t>Колобок.</a:t>
            </a:r>
            <a:r>
              <a:rPr lang="en-US" sz="9600" dirty="0" smtClean="0">
                <a:solidFill>
                  <a:srgbClr val="FFFF00"/>
                </a:solidFill>
              </a:rPr>
              <a:t>”</a:t>
            </a:r>
            <a:endParaRPr lang="ru-RU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5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24544" y="1340768"/>
            <a:ext cx="5328593" cy="403244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175955" y="1232755"/>
            <a:ext cx="525658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03547" y="8619"/>
            <a:ext cx="2808313" cy="34563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4289" y="3284983"/>
            <a:ext cx="3096344" cy="3456384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383869" y="1304764"/>
            <a:ext cx="626469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0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70892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Настольный театр.            Сказка  </a:t>
            </a:r>
            <a:r>
              <a:rPr lang="en-US" sz="6000" dirty="0" smtClean="0">
                <a:solidFill>
                  <a:srgbClr val="FFFF00"/>
                </a:solidFill>
              </a:rPr>
              <a:t>“</a:t>
            </a:r>
            <a:r>
              <a:rPr lang="ru-RU" sz="6000" dirty="0" smtClean="0">
                <a:solidFill>
                  <a:srgbClr val="FFFF00"/>
                </a:solidFill>
              </a:rPr>
              <a:t>Три медведя.</a:t>
            </a:r>
            <a:r>
              <a:rPr lang="en-US" sz="6000" dirty="0" smtClean="0">
                <a:solidFill>
                  <a:srgbClr val="FFFF00"/>
                </a:solidFill>
              </a:rPr>
              <a:t>”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730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2300" y="2348880"/>
            <a:ext cx="53594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94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988840"/>
            <a:ext cx="4896544" cy="4032448"/>
          </a:xfrm>
        </p:spPr>
      </p:pic>
    </p:spTree>
    <p:extLst>
      <p:ext uri="{BB962C8B-B14F-4D97-AF65-F5344CB8AC3E}">
        <p14:creationId xmlns:p14="http://schemas.microsoft.com/office/powerpoint/2010/main" val="12345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“</a:t>
            </a:r>
            <a:r>
              <a:rPr lang="ru-RU" dirty="0" smtClean="0">
                <a:solidFill>
                  <a:srgbClr val="FFFF00"/>
                </a:solidFill>
              </a:rPr>
              <a:t>Книжки на неделя.</a:t>
            </a:r>
            <a:r>
              <a:rPr lang="en-US" dirty="0" smtClean="0">
                <a:solidFill>
                  <a:srgbClr val="FFFF00"/>
                </a:solidFill>
              </a:rPr>
              <a:t>”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764704"/>
            <a:ext cx="6419056" cy="5832648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Эта книжки на неделя                                                                      Пролетит по всей стране,                                                            Как предвестие апреля,                                                           Как предвестие весне!                                                                     Книжек первые страницы                                                                       Вас встречают с первых лет                                                          И несут нас точно птицы,                                                             Облетая целый свет.                                                                      Под российским небосводом                                                    Книгу любят и хранят.                                                                    Пусть же крепнет с каждым годом                                               Дружба книги и ребят!                                                                            Не словами, а на деле                                                                            Мы докажем, что поведёт                                                                   Ваша </a:t>
            </a:r>
            <a:r>
              <a:rPr lang="ru-RU" sz="2800" dirty="0" err="1" smtClean="0"/>
              <a:t>Книжкина</a:t>
            </a:r>
            <a:r>
              <a:rPr lang="ru-RU" sz="2800" dirty="0" smtClean="0"/>
              <a:t> неделя                                                                       За собою </a:t>
            </a:r>
            <a:r>
              <a:rPr lang="ru-RU" sz="2800" dirty="0" err="1" smtClean="0"/>
              <a:t>книжкин</a:t>
            </a:r>
            <a:r>
              <a:rPr lang="ru-RU" sz="2800" dirty="0" smtClean="0"/>
              <a:t> год!                                                                                                                     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285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836712"/>
            <a:ext cx="6425259" cy="506264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2200" y="4149080"/>
            <a:ext cx="2314600" cy="197708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8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772816"/>
            <a:ext cx="3627438" cy="3600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98269" y="1642493"/>
            <a:ext cx="5040559" cy="386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1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5040559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Выставка</a:t>
            </a:r>
            <a:r>
              <a:rPr lang="en-US" sz="6600" dirty="0" smtClean="0">
                <a:solidFill>
                  <a:srgbClr val="FFFF00"/>
                </a:solidFill>
              </a:rPr>
              <a:t>:</a:t>
            </a:r>
            <a:r>
              <a:rPr lang="ru-RU" sz="6600" dirty="0" smtClean="0">
                <a:solidFill>
                  <a:srgbClr val="FFFF00"/>
                </a:solidFill>
              </a:rPr>
              <a:t> </a:t>
            </a:r>
            <a:r>
              <a:rPr lang="en-US" sz="6600" dirty="0" smtClean="0">
                <a:solidFill>
                  <a:srgbClr val="FFFF00"/>
                </a:solidFill>
              </a:rPr>
              <a:t>“</a:t>
            </a:r>
            <a:r>
              <a:rPr lang="ru-RU" sz="6600" dirty="0" smtClean="0">
                <a:solidFill>
                  <a:srgbClr val="FFFF00"/>
                </a:solidFill>
              </a:rPr>
              <a:t>Герои моих любимых книг.</a:t>
            </a:r>
            <a:r>
              <a:rPr lang="en-US" sz="6600" dirty="0" smtClean="0">
                <a:solidFill>
                  <a:srgbClr val="FFFF00"/>
                </a:solidFill>
              </a:rPr>
              <a:t>”</a:t>
            </a:r>
            <a:r>
              <a:rPr lang="ru-RU" sz="6600" dirty="0" smtClean="0">
                <a:solidFill>
                  <a:srgbClr val="FFFF00"/>
                </a:solidFill>
              </a:rPr>
              <a:t>(Совместная  работа родителей с детьми.)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0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8496944" cy="6264696"/>
          </a:xfrm>
        </p:spPr>
      </p:pic>
    </p:spTree>
    <p:extLst>
      <p:ext uri="{BB962C8B-B14F-4D97-AF65-F5344CB8AC3E}">
        <p14:creationId xmlns:p14="http://schemas.microsoft.com/office/powerpoint/2010/main" val="9158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2856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Беседа о творчестве  М. С .Михалкова . 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1" y="2060848"/>
            <a:ext cx="8064897" cy="4464496"/>
          </a:xfrm>
        </p:spPr>
      </p:pic>
    </p:spTree>
    <p:extLst>
      <p:ext uri="{BB962C8B-B14F-4D97-AF65-F5344CB8AC3E}">
        <p14:creationId xmlns:p14="http://schemas.microsoft.com/office/powerpoint/2010/main" val="39143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Саша Лавриненко читает стихотворение М.С.</a:t>
            </a:r>
            <a:r>
              <a:rPr lang="en-US" dirty="0" smtClean="0"/>
              <a:t> </a:t>
            </a:r>
            <a:r>
              <a:rPr lang="ru-RU" dirty="0" smtClean="0"/>
              <a:t>Михалкова </a:t>
            </a:r>
            <a:r>
              <a:rPr lang="en-US" dirty="0" smtClean="0"/>
              <a:t>“</a:t>
            </a:r>
            <a:r>
              <a:rPr lang="ru-RU" dirty="0" smtClean="0"/>
              <a:t>Бараны.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60648"/>
            <a:ext cx="5040560" cy="462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408712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Беседа о творчестве юбиляра Валентина Дмитриевича </a:t>
            </a:r>
            <a:r>
              <a:rPr lang="ru-RU" sz="6600" dirty="0" err="1" smtClean="0">
                <a:solidFill>
                  <a:srgbClr val="FFFF00"/>
                </a:solidFill>
              </a:rPr>
              <a:t>Берестова</a:t>
            </a:r>
            <a:r>
              <a:rPr lang="ru-RU" sz="6600" dirty="0" smtClean="0">
                <a:solidFill>
                  <a:srgbClr val="FFFF00"/>
                </a:solidFill>
              </a:rPr>
              <a:t>                        (1928 – 1998).                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653136"/>
            <a:ext cx="8229600" cy="273630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6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169</Words>
  <Application>Microsoft Office PowerPoint</Application>
  <PresentationFormat>Экран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Неделя детской книги.                                           </vt:lpstr>
      <vt:lpstr>“Книжки на неделя.”</vt:lpstr>
      <vt:lpstr>Презентация PowerPoint</vt:lpstr>
      <vt:lpstr>Презентация PowerPoint</vt:lpstr>
      <vt:lpstr>Презентация PowerPoint</vt:lpstr>
      <vt:lpstr>Презентация PowerPoint</vt:lpstr>
      <vt:lpstr>Беседа о творчестве  М. С .Михалкова . </vt:lpstr>
      <vt:lpstr>Саша Лавриненко читает стихотворение М.С. Михалкова “Бараны.”</vt:lpstr>
      <vt:lpstr>Беседа о творчестве юбиляра Валентина Дмитриевича Берестова                        (1928 – 1998).                </vt:lpstr>
      <vt:lpstr>Презентация PowerPoint</vt:lpstr>
      <vt:lpstr>Саша Лавриненко читает стихотворение В. Д.Берестова “Песочница.”</vt:lpstr>
      <vt:lpstr>Презентация PowerPoint</vt:lpstr>
      <vt:lpstr>Презентация PowerPoint</vt:lpstr>
      <vt:lpstr>Презентация PowerPoint</vt:lpstr>
      <vt:lpstr>Настольный театр.            Сказка  “Три медведя.”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детской книги.</dc:title>
  <dc:creator>user</dc:creator>
  <cp:lastModifiedBy>user</cp:lastModifiedBy>
  <cp:revision>35</cp:revision>
  <dcterms:created xsi:type="dcterms:W3CDTF">2013-03-31T11:08:23Z</dcterms:created>
  <dcterms:modified xsi:type="dcterms:W3CDTF">2015-11-05T14:54:39Z</dcterms:modified>
</cp:coreProperties>
</file>