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DCB0-01EB-4BE1-94C2-A756835C7DB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2505-E832-4D94-876D-8E72C6E16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710540-055B-485D-BA02-688B21925AE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67E3-9A49-4592-9661-9949C6D8BC0F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B38F-7C48-4B1C-91C8-4FC68AE584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5656" y="476672"/>
            <a:ext cx="59766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Традиционные   матрёшки</a:t>
            </a:r>
            <a:endParaRPr kumimoji="0" lang="ru-RU" sz="60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218" name="Picture 2" descr="http://www.souvenirdvor.ru/published/publicdata/SOUVENIRSOUV/attachments/SC/products_pictures/NIK_71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1" t="6897" r="5172" b="5172"/>
          <a:stretch>
            <a:fillRect/>
          </a:stretch>
        </p:blipFill>
        <p:spPr bwMode="auto">
          <a:xfrm>
            <a:off x="4644008" y="2708920"/>
            <a:ext cx="3888432" cy="3966200"/>
          </a:xfrm>
          <a:prstGeom prst="rect">
            <a:avLst/>
          </a:prstGeom>
          <a:noFill/>
        </p:spPr>
      </p:pic>
      <p:pic>
        <p:nvPicPr>
          <p:cNvPr id="9224" name="Picture 8" descr="http://www.millionpodarkov.ru/incoming_img/vpodarok.ru/13418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24" r="34152"/>
          <a:stretch>
            <a:fillRect/>
          </a:stretch>
        </p:blipFill>
        <p:spPr bwMode="auto">
          <a:xfrm>
            <a:off x="179512" y="0"/>
            <a:ext cx="1584176" cy="3268152"/>
          </a:xfrm>
          <a:prstGeom prst="rect">
            <a:avLst/>
          </a:prstGeom>
          <a:noFill/>
        </p:spPr>
      </p:pic>
      <p:pic>
        <p:nvPicPr>
          <p:cNvPr id="9228" name="Picture 12" descr="http://www.upakovano.ru/upload/iblock/0bd/phpu9x5n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7254" y="116632"/>
            <a:ext cx="2826746" cy="2808312"/>
          </a:xfrm>
          <a:prstGeom prst="rect">
            <a:avLst/>
          </a:prstGeom>
          <a:noFill/>
        </p:spPr>
      </p:pic>
      <p:pic>
        <p:nvPicPr>
          <p:cNvPr id="9230" name="Picture 14" descr="http://www.pics-zone.ru/img.php?url=http://cs419826.userapi.com/v419826209/de0/V2n2hHjjCf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3" t="9871" r="9882" b="9610"/>
          <a:stretch>
            <a:fillRect/>
          </a:stretch>
        </p:blipFill>
        <p:spPr bwMode="auto">
          <a:xfrm>
            <a:off x="0" y="2780928"/>
            <a:ext cx="4608512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Сергиевская     или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Загорская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матрёшка</a:t>
            </a:r>
          </a:p>
        </p:txBody>
      </p:sp>
      <p:pic>
        <p:nvPicPr>
          <p:cNvPr id="9218" name="Picture 2" descr="http://img0.liveinternet.ru/images/attach/c/4/79/274/79274644_sergie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646040"/>
            <a:ext cx="4211960" cy="4211960"/>
          </a:xfrm>
          <a:prstGeom prst="rect">
            <a:avLst/>
          </a:prstGeom>
          <a:noFill/>
        </p:spPr>
      </p:pic>
      <p:pic>
        <p:nvPicPr>
          <p:cNvPr id="9220" name="Picture 4" descr="http://www.ruskniga.com/media/catalog/product/cache/3/image/265x/9df78eab33525d08d6e5fb8d27136e95/1/0/107424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rcRect l="15517" t="22414" r="17241" b="12069"/>
          <a:stretch>
            <a:fillRect/>
          </a:stretch>
        </p:blipFill>
        <p:spPr bwMode="auto">
          <a:xfrm>
            <a:off x="4860032" y="1556792"/>
            <a:ext cx="2290991" cy="2232248"/>
          </a:xfrm>
          <a:prstGeom prst="rect">
            <a:avLst/>
          </a:prstGeom>
          <a:noFill/>
        </p:spPr>
      </p:pic>
      <p:pic>
        <p:nvPicPr>
          <p:cNvPr id="9222" name="Picture 6" descr="http://ic.pics.livejournal.com/veil_m/65384085/328276/328276_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5085184" cy="5085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Семёновские     красавицы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8194" name="Picture 2" descr="http://cs417631.vk.me/v417631411/4f22/Sgz6542N22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8" r="2835"/>
          <a:stretch>
            <a:fillRect/>
          </a:stretch>
        </p:blipFill>
        <p:spPr bwMode="auto">
          <a:xfrm>
            <a:off x="107504" y="548680"/>
            <a:ext cx="3384376" cy="3218132"/>
          </a:xfrm>
          <a:prstGeom prst="rect">
            <a:avLst/>
          </a:prstGeom>
          <a:noFill/>
        </p:spPr>
      </p:pic>
      <p:pic>
        <p:nvPicPr>
          <p:cNvPr id="8196" name="Picture 4" descr="http://khokhloma24.com/image/cache/data/%D0%A1%D0%B5%D0%BC%D0%B5%D0%BD%D0%BE%D0%B2%D1%81%D0%BA%D0%B0%D1%8F%20%D0%BC%D0%B0%D1%82%D1%80%D0%B5%D1%88%D0%BA%D0%B0/%D0%A1%D0%B5%D0%BC%D0%B5%D0%BD%D0%BE%D0%B2%D1%81%D0%BA%D0%B0%D1%8F%20%D0%BC%D0%B0%D1%82%D1%80%D0%B5%D1%88%D0%BA%D0%B0%207%20%D0%BA%D1%83%D0%BA%D0%BE%D0%BB%20%D0%BD%D0%B5%D1%82%D1%80%20(80065000000)(1-1)-733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1" t="6576" r="10285" b="7935"/>
          <a:stretch>
            <a:fillRect/>
          </a:stretch>
        </p:blipFill>
        <p:spPr bwMode="auto">
          <a:xfrm>
            <a:off x="179512" y="3861048"/>
            <a:ext cx="3912850" cy="2825947"/>
          </a:xfrm>
          <a:prstGeom prst="rect">
            <a:avLst/>
          </a:prstGeom>
          <a:noFill/>
        </p:spPr>
      </p:pic>
      <p:pic>
        <p:nvPicPr>
          <p:cNvPr id="8198" name="Picture 6" descr="http://khokhloma24.com/image/cache/data/%D0%A1%D0%B5%D0%BC%D0%B5%D0%BD%D0%BE%D0%B2%D1%81%D0%BA%D0%B0%D1%8F%20%D0%BC%D0%B0%D1%82%D1%80%D0%B5%D1%88%D0%BA%D0%B0/%D0%A1%D0%B5%D0%BC%D0%B5%D0%BD%D0%BE%D0%B2%D1%81%D0%BA%D0%B0%D1%8F%20%D0%BC%D0%B0%D1%82%D1%80%D0%B5%D1%88%D0%BA%D0%B0%20%D0%BD%D0%B5%D1%82%D1%80%D0%B0%D0%B4%D0%B8%D1%86%D0%B8%D0%BE%D0%BD%D0%BD%D0%B0%D1%8F%20%20(7%20%D0%BA%D1%83%D0%BA%D0%BE%D0%BB)%2080065000000%20(3-1)-733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5" t="4536" r="6146" b="6257"/>
          <a:stretch>
            <a:fillRect/>
          </a:stretch>
        </p:blipFill>
        <p:spPr bwMode="auto">
          <a:xfrm>
            <a:off x="5004048" y="1052736"/>
            <a:ext cx="3610164" cy="2448272"/>
          </a:xfrm>
          <a:prstGeom prst="rect">
            <a:avLst/>
          </a:prstGeom>
          <a:noFill/>
        </p:spPr>
      </p:pic>
      <p:pic>
        <p:nvPicPr>
          <p:cNvPr id="8204" name="Picture 12" descr="http://khokhloma24.com/image/cache/data/%D0%A1%D0%B5%D0%BC%D0%B5%D0%BD%D0%BE%D0%B2%D1%81%D0%BA%D0%B0%D1%8F%20%D0%BC%D0%B0%D1%82%D1%80%D0%B5%D1%88%D0%BA%D0%B0/%D0%9C%D0%B0%D1%82%D1%80%D0%B5%D1%88%D0%BA%D0%B0%20%D0%A1%D0%B5%D0%BC%D0%B5%D0%BD%D0%BE%D0%B2%D1%81%D0%BA%D0%B0%D1%8F%20(6%20%D0%BA%D1%83%D0%BA%D0%BE%D0%BB)%2080050000000-733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21" r="1234"/>
          <a:stretch>
            <a:fillRect/>
          </a:stretch>
        </p:blipFill>
        <p:spPr bwMode="auto">
          <a:xfrm>
            <a:off x="3995936" y="3545632"/>
            <a:ext cx="540825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Полхов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-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Майданская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матрёшка</a:t>
            </a:r>
          </a:p>
        </p:txBody>
      </p:sp>
      <p:pic>
        <p:nvPicPr>
          <p:cNvPr id="7172" name="Picture 4" descr="http://souvenir-s.biz/image/cache/500-500/data/prods/1_2/8%2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0" r="1227" b="4442"/>
          <a:stretch>
            <a:fillRect/>
          </a:stretch>
        </p:blipFill>
        <p:spPr bwMode="auto">
          <a:xfrm>
            <a:off x="467544" y="1772816"/>
            <a:ext cx="4942476" cy="4585990"/>
          </a:xfrm>
          <a:prstGeom prst="rect">
            <a:avLst/>
          </a:prstGeom>
          <a:noFill/>
        </p:spPr>
      </p:pic>
      <p:pic>
        <p:nvPicPr>
          <p:cNvPr id="6146" name="Picture 2" descr="Матрешка Полхов-Майдан 7-ми кукольная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04" t="1512" r="27425"/>
          <a:stretch>
            <a:fillRect/>
          </a:stretch>
        </p:blipFill>
        <p:spPr bwMode="auto">
          <a:xfrm>
            <a:off x="6228184" y="1916832"/>
            <a:ext cx="2232248" cy="469049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Вятская    матрёшка</a:t>
            </a:r>
            <a:endParaRPr lang="ru-RU" sz="4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img0.liveinternet.ru/images/attach/c/8/102/31/102031950_4882572_96_13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6F9"/>
              </a:clrFrom>
              <a:clrTo>
                <a:srgbClr val="F8F6F9">
                  <a:alpha val="0"/>
                </a:srgbClr>
              </a:clrTo>
            </a:clrChange>
          </a:blip>
          <a:srcRect l="4536" t="15120" r="9281" b="6257"/>
          <a:stretch>
            <a:fillRect/>
          </a:stretch>
        </p:blipFill>
        <p:spPr bwMode="auto">
          <a:xfrm>
            <a:off x="107504" y="3718734"/>
            <a:ext cx="3491880" cy="3139266"/>
          </a:xfrm>
          <a:prstGeom prst="rect">
            <a:avLst/>
          </a:prstGeom>
          <a:noFill/>
        </p:spPr>
      </p:pic>
      <p:pic>
        <p:nvPicPr>
          <p:cNvPr id="5126" name="Picture 6" descr="http://img0.liveinternet.ru/images/attach/c/8/102/31/102031488_4882572_DSC_0020__14b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EAE6"/>
              </a:clrFrom>
              <a:clrTo>
                <a:srgbClr val="EBEAE6">
                  <a:alpha val="0"/>
                </a:srgbClr>
              </a:clrTo>
            </a:clrChange>
          </a:blip>
          <a:srcRect l="4536" t="10584" r="6257" b="6257"/>
          <a:stretch>
            <a:fillRect/>
          </a:stretch>
        </p:blipFill>
        <p:spPr bwMode="auto">
          <a:xfrm>
            <a:off x="5652120" y="3645024"/>
            <a:ext cx="3321533" cy="3096344"/>
          </a:xfrm>
          <a:prstGeom prst="rect">
            <a:avLst/>
          </a:prstGeom>
          <a:noFill/>
        </p:spPr>
      </p:pic>
      <p:pic>
        <p:nvPicPr>
          <p:cNvPr id="5130" name="Picture 10" descr="http://www.souvenirdvor.ru/published/publicdata/SOUVENIRSOUV/attachments/SC/products_pictures/NIK_710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8497" r="7769" b="5320"/>
          <a:stretch>
            <a:fillRect/>
          </a:stretch>
        </p:blipFill>
        <p:spPr bwMode="auto">
          <a:xfrm>
            <a:off x="0" y="548680"/>
            <a:ext cx="3024336" cy="3078342"/>
          </a:xfrm>
          <a:prstGeom prst="rect">
            <a:avLst/>
          </a:prstGeom>
          <a:noFill/>
        </p:spPr>
      </p:pic>
      <p:pic>
        <p:nvPicPr>
          <p:cNvPr id="5138" name="Picture 18" descr="http://img0.liveinternet.ru/images/attach/c/8/100/596/100596418_large_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6" r="25582"/>
          <a:stretch>
            <a:fillRect/>
          </a:stretch>
        </p:blipFill>
        <p:spPr bwMode="auto">
          <a:xfrm>
            <a:off x="3419872" y="1124744"/>
            <a:ext cx="2357815" cy="4752528"/>
          </a:xfrm>
          <a:prstGeom prst="rect">
            <a:avLst/>
          </a:prstGeom>
          <a:noFill/>
        </p:spPr>
      </p:pic>
      <p:pic>
        <p:nvPicPr>
          <p:cNvPr id="8" name="Picture 6" descr="http://cs11343.vk.me/u94324398/135801680/x_6cd8638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1" t="3482" r="5416" b="4257"/>
          <a:stretch>
            <a:fillRect/>
          </a:stretch>
        </p:blipFill>
        <p:spPr bwMode="auto">
          <a:xfrm>
            <a:off x="5796136" y="548680"/>
            <a:ext cx="3347864" cy="3007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256584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  <a:cs typeface="Gautami" pitchFamily="2"/>
              </a:rPr>
              <a:t>Сюжетные</a:t>
            </a:r>
            <a:endParaRPr lang="ru-RU" sz="72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  <a:cs typeface="Gautami" pitchFamily="2"/>
            </a:endParaRPr>
          </a:p>
        </p:txBody>
      </p:sp>
      <p:pic>
        <p:nvPicPr>
          <p:cNvPr id="24579" name="Picture 2" descr="C:\Documents and Settings\User\Рабочий стол\картинки школа\сюжетная подворь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3774" t="7547" b="9434"/>
          <a:stretch>
            <a:fillRect/>
          </a:stretch>
        </p:blipFill>
        <p:spPr>
          <a:xfrm>
            <a:off x="5555055" y="3761656"/>
            <a:ext cx="3588945" cy="3096344"/>
          </a:xfrm>
          <a:noFill/>
        </p:spPr>
      </p:pic>
      <p:pic>
        <p:nvPicPr>
          <p:cNvPr id="5" name="Picture 2" descr="E:\диск VEST\ДОКУМЕНТЫ ЯНА\матрёшки\сканирование00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t="14595" b="3039"/>
          <a:stretch>
            <a:fillRect/>
          </a:stretch>
        </p:blipFill>
        <p:spPr>
          <a:xfrm>
            <a:off x="6516216" y="620688"/>
            <a:ext cx="2487761" cy="3096344"/>
          </a:xfrm>
          <a:prstGeom prst="rect">
            <a:avLst/>
          </a:prstGeom>
          <a:noFill/>
        </p:spPr>
      </p:pic>
      <p:pic>
        <p:nvPicPr>
          <p:cNvPr id="3076" name="Picture 4" descr="http://planetadetstvapskov.ru/upload/shop_1/2/4/8/item_2485/shop_items_catalog_image24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BFE"/>
              </a:clrFrom>
              <a:clrTo>
                <a:srgbClr val="FAFB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73016"/>
            <a:ext cx="4895812" cy="3140968"/>
          </a:xfrm>
          <a:prstGeom prst="rect">
            <a:avLst/>
          </a:prstGeom>
          <a:noFill/>
        </p:spPr>
      </p:pic>
      <p:pic>
        <p:nvPicPr>
          <p:cNvPr id="3084" name="Picture 12" descr="http://wundtoys.ru/upload/iblock/a96/a96c37986ddc4a7df2654a9b02f1ed7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4710" r="5501" b="8151"/>
          <a:stretch>
            <a:fillRect/>
          </a:stretch>
        </p:blipFill>
        <p:spPr bwMode="auto">
          <a:xfrm>
            <a:off x="179512" y="836712"/>
            <a:ext cx="3401891" cy="2736304"/>
          </a:xfrm>
          <a:prstGeom prst="rect">
            <a:avLst/>
          </a:prstGeom>
          <a:noFill/>
        </p:spPr>
      </p:pic>
      <p:pic>
        <p:nvPicPr>
          <p:cNvPr id="14" name="Picture 8" descr="http://images.svadbalist.ru/wp-content/uploads/sites/257/2014/04/1zazimg_4696_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240" t="1260" r="27761"/>
          <a:stretch>
            <a:fillRect/>
          </a:stretch>
        </p:blipFill>
        <p:spPr bwMode="auto">
          <a:xfrm>
            <a:off x="4355976" y="1484784"/>
            <a:ext cx="1171554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Сергиевская     или      Загорская  матрёшка</vt:lpstr>
      <vt:lpstr>Семёновские     красавицы</vt:lpstr>
      <vt:lpstr>Полхов - Майданская    матрёшка</vt:lpstr>
      <vt:lpstr>Вятская    матрёшка</vt:lpstr>
      <vt:lpstr>Сюжетные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2015-11-11T06:07:03Z</dcterms:created>
  <dcterms:modified xsi:type="dcterms:W3CDTF">2015-11-11T06:09:12Z</dcterms:modified>
</cp:coreProperties>
</file>