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9" r:id="rId3"/>
    <p:sldId id="257" r:id="rId4"/>
    <p:sldId id="276" r:id="rId5"/>
    <p:sldId id="262" r:id="rId6"/>
    <p:sldId id="258" r:id="rId7"/>
    <p:sldId id="275" r:id="rId8"/>
    <p:sldId id="260" r:id="rId9"/>
    <p:sldId id="280" r:id="rId10"/>
    <p:sldId id="277" r:id="rId11"/>
    <p:sldId id="278" r:id="rId12"/>
    <p:sldId id="279" r:id="rId13"/>
    <p:sldId id="261" r:id="rId14"/>
    <p:sldId id="269" r:id="rId15"/>
    <p:sldId id="270" r:id="rId16"/>
    <p:sldId id="264" r:id="rId17"/>
    <p:sldId id="268" r:id="rId18"/>
    <p:sldId id="265" r:id="rId19"/>
    <p:sldId id="266" r:id="rId20"/>
    <p:sldId id="267" r:id="rId21"/>
    <p:sldId id="273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4" autoAdjust="0"/>
  </p:normalViewPr>
  <p:slideViewPr>
    <p:cSldViewPr>
      <p:cViewPr>
        <p:scale>
          <a:sx n="51" d="100"/>
          <a:sy n="51" d="100"/>
        </p:scale>
        <p:origin x="-192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15B21-7AB7-4AD0-9BF8-EF9C7F146ED3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</dgm:pt>
    <dgm:pt modelId="{47CEDCF6-BAC4-402C-99EA-E9963B0D20B7}">
      <dgm:prSet phldrT="[Текст]" custT="1"/>
      <dgm:spPr/>
      <dgm:t>
        <a:bodyPr/>
        <a:lstStyle/>
        <a:p>
          <a:r>
            <a:rPr lang="ru-RU" sz="1800" b="1" dirty="0" smtClean="0"/>
            <a:t>Задача</a:t>
          </a:r>
          <a:r>
            <a:rPr lang="ru-RU" sz="1700" dirty="0" smtClean="0"/>
            <a:t> </a:t>
          </a:r>
          <a:endParaRPr lang="ru-RU" sz="1700" dirty="0"/>
        </a:p>
      </dgm:t>
    </dgm:pt>
    <dgm:pt modelId="{F8244450-4971-4AB7-B878-A9EFF69F0353}" type="parTrans" cxnId="{0794A41E-99C2-4655-AA97-03212FEFF6F3}">
      <dgm:prSet/>
      <dgm:spPr/>
      <dgm:t>
        <a:bodyPr/>
        <a:lstStyle/>
        <a:p>
          <a:endParaRPr lang="ru-RU"/>
        </a:p>
      </dgm:t>
    </dgm:pt>
    <dgm:pt modelId="{D7CEF948-425B-407A-B3AC-C20BD57816DF}" type="sibTrans" cxnId="{0794A41E-99C2-4655-AA97-03212FEFF6F3}">
      <dgm:prSet/>
      <dgm:spPr/>
      <dgm:t>
        <a:bodyPr/>
        <a:lstStyle/>
        <a:p>
          <a:endParaRPr lang="ru-RU"/>
        </a:p>
      </dgm:t>
    </dgm:pt>
    <dgm:pt modelId="{D5F602DC-7E83-4E14-8D48-A3786F363FFC}">
      <dgm:prSet phldrT="[Текст]" custT="1"/>
      <dgm:spPr/>
      <dgm:t>
        <a:bodyPr/>
        <a:lstStyle/>
        <a:p>
          <a:r>
            <a:rPr lang="ru-RU" sz="1800" b="1" dirty="0" smtClean="0"/>
            <a:t>Сделать рисунок, кратко записать условие задачи</a:t>
          </a:r>
          <a:endParaRPr lang="ru-RU" sz="1800" b="1" dirty="0"/>
        </a:p>
      </dgm:t>
    </dgm:pt>
    <dgm:pt modelId="{D23273E7-5816-4428-91EB-1DC996A5238C}" type="parTrans" cxnId="{587C79E7-9131-4F0A-B08E-61650A4F664C}">
      <dgm:prSet/>
      <dgm:spPr/>
      <dgm:t>
        <a:bodyPr/>
        <a:lstStyle/>
        <a:p>
          <a:endParaRPr lang="ru-RU"/>
        </a:p>
      </dgm:t>
    </dgm:pt>
    <dgm:pt modelId="{F541C90B-3AAD-45BD-A538-A2FB77A85805}" type="sibTrans" cxnId="{587C79E7-9131-4F0A-B08E-61650A4F664C}">
      <dgm:prSet/>
      <dgm:spPr/>
      <dgm:t>
        <a:bodyPr/>
        <a:lstStyle/>
        <a:p>
          <a:endParaRPr lang="ru-RU"/>
        </a:p>
      </dgm:t>
    </dgm:pt>
    <dgm:pt modelId="{4493725B-5284-4E7C-BA38-36DD2A95C618}">
      <dgm:prSet phldrT="[Текст]"/>
      <dgm:spPr/>
      <dgm:t>
        <a:bodyPr/>
        <a:lstStyle/>
        <a:p>
          <a:r>
            <a:rPr lang="ru-RU" b="1" dirty="0" smtClean="0"/>
            <a:t>Анализ задачи</a:t>
          </a:r>
          <a:endParaRPr lang="ru-RU" b="1" dirty="0"/>
        </a:p>
      </dgm:t>
    </dgm:pt>
    <dgm:pt modelId="{DA6D3762-A2ED-4B3C-B7E2-1AA1FECD24D7}" type="parTrans" cxnId="{3DE1A63B-3DB7-4D02-84FA-01AC9BE5C299}">
      <dgm:prSet/>
      <dgm:spPr/>
      <dgm:t>
        <a:bodyPr/>
        <a:lstStyle/>
        <a:p>
          <a:endParaRPr lang="ru-RU"/>
        </a:p>
      </dgm:t>
    </dgm:pt>
    <dgm:pt modelId="{0765933B-7604-4C7A-AF46-2CB804220A9C}" type="sibTrans" cxnId="{3DE1A63B-3DB7-4D02-84FA-01AC9BE5C299}">
      <dgm:prSet/>
      <dgm:spPr/>
      <dgm:t>
        <a:bodyPr/>
        <a:lstStyle/>
        <a:p>
          <a:endParaRPr lang="ru-RU"/>
        </a:p>
      </dgm:t>
    </dgm:pt>
    <dgm:pt modelId="{04BB5A10-2FBC-4E6F-8AD6-F5DD7FE90FC8}">
      <dgm:prSet phldrT="[Текст]"/>
      <dgm:spPr/>
      <dgm:t>
        <a:bodyPr/>
        <a:lstStyle/>
        <a:p>
          <a:r>
            <a:rPr lang="ru-RU" b="1" dirty="0" smtClean="0"/>
            <a:t>Ответ </a:t>
          </a:r>
          <a:endParaRPr lang="ru-RU" b="1" dirty="0"/>
        </a:p>
      </dgm:t>
    </dgm:pt>
    <dgm:pt modelId="{F021C6A2-C290-4413-86D0-553B14F224DB}" type="parTrans" cxnId="{38B8185F-1B22-47CC-ABE2-2FA772B69A8B}">
      <dgm:prSet/>
      <dgm:spPr/>
      <dgm:t>
        <a:bodyPr/>
        <a:lstStyle/>
        <a:p>
          <a:endParaRPr lang="ru-RU"/>
        </a:p>
      </dgm:t>
    </dgm:pt>
    <dgm:pt modelId="{DA48970F-EA44-4538-A3CE-8E2AF0312A4A}" type="sibTrans" cxnId="{38B8185F-1B22-47CC-ABE2-2FA772B69A8B}">
      <dgm:prSet/>
      <dgm:spPr/>
      <dgm:t>
        <a:bodyPr/>
        <a:lstStyle/>
        <a:p>
          <a:endParaRPr lang="ru-RU"/>
        </a:p>
      </dgm:t>
    </dgm:pt>
    <dgm:pt modelId="{CC908410-6BCD-4FD6-91FB-4D144B935CF8}">
      <dgm:prSet phldrT="[Текст]"/>
      <dgm:spPr/>
      <dgm:t>
        <a:bodyPr/>
        <a:lstStyle/>
        <a:p>
          <a:r>
            <a:rPr lang="ru-RU" b="1" dirty="0" smtClean="0"/>
            <a:t>Поиск способа решения</a:t>
          </a:r>
          <a:endParaRPr lang="ru-RU" b="1" dirty="0"/>
        </a:p>
      </dgm:t>
    </dgm:pt>
    <dgm:pt modelId="{FDDCF298-EF41-4ADD-B8B2-8E41877E6485}" type="parTrans" cxnId="{FEC8EECB-239D-4617-BB03-39BD84610685}">
      <dgm:prSet/>
      <dgm:spPr/>
      <dgm:t>
        <a:bodyPr/>
        <a:lstStyle/>
        <a:p>
          <a:endParaRPr lang="ru-RU"/>
        </a:p>
      </dgm:t>
    </dgm:pt>
    <dgm:pt modelId="{7A2F401D-A1DF-48FC-B77D-CE1E1287428F}" type="sibTrans" cxnId="{FEC8EECB-239D-4617-BB03-39BD84610685}">
      <dgm:prSet/>
      <dgm:spPr/>
      <dgm:t>
        <a:bodyPr/>
        <a:lstStyle/>
        <a:p>
          <a:endParaRPr lang="ru-RU"/>
        </a:p>
      </dgm:t>
    </dgm:pt>
    <dgm:pt modelId="{B5DC5EB2-4CE9-469B-A1AF-845658FE1EA0}">
      <dgm:prSet phldrT="[Текст]"/>
      <dgm:spPr/>
      <dgm:t>
        <a:bodyPr/>
        <a:lstStyle/>
        <a:p>
          <a:r>
            <a:rPr lang="ru-RU" b="1" dirty="0" smtClean="0"/>
            <a:t>План решения</a:t>
          </a:r>
          <a:endParaRPr lang="ru-RU" b="1" dirty="0"/>
        </a:p>
      </dgm:t>
    </dgm:pt>
    <dgm:pt modelId="{EEA911CE-F2CA-41E6-8898-C1594EFD817F}" type="parTrans" cxnId="{96D6C9EC-C743-421C-84B9-A8BEBC49F0CE}">
      <dgm:prSet/>
      <dgm:spPr/>
      <dgm:t>
        <a:bodyPr/>
        <a:lstStyle/>
        <a:p>
          <a:endParaRPr lang="ru-RU"/>
        </a:p>
      </dgm:t>
    </dgm:pt>
    <dgm:pt modelId="{8F84C1C0-EBEE-4C62-A791-183508E1F8A8}" type="sibTrans" cxnId="{96D6C9EC-C743-421C-84B9-A8BEBC49F0CE}">
      <dgm:prSet/>
      <dgm:spPr/>
      <dgm:t>
        <a:bodyPr/>
        <a:lstStyle/>
        <a:p>
          <a:endParaRPr lang="ru-RU"/>
        </a:p>
      </dgm:t>
    </dgm:pt>
    <dgm:pt modelId="{9C8B2CB3-595D-4B35-9613-F977DB7D881C}">
      <dgm:prSet phldrT="[Текст]"/>
      <dgm:spPr/>
      <dgm:t>
        <a:bodyPr/>
        <a:lstStyle/>
        <a:p>
          <a:r>
            <a:rPr lang="ru-RU" b="1" dirty="0" smtClean="0"/>
            <a:t>Осуществление плана решения</a:t>
          </a:r>
          <a:endParaRPr lang="ru-RU" b="1" dirty="0"/>
        </a:p>
      </dgm:t>
    </dgm:pt>
    <dgm:pt modelId="{5A9B3FE4-067E-4499-B60C-3485DD4AA78A}" type="parTrans" cxnId="{2645A07A-A81B-4239-9AF6-30388EC33E29}">
      <dgm:prSet/>
      <dgm:spPr/>
      <dgm:t>
        <a:bodyPr/>
        <a:lstStyle/>
        <a:p>
          <a:endParaRPr lang="ru-RU"/>
        </a:p>
      </dgm:t>
    </dgm:pt>
    <dgm:pt modelId="{E59C569A-72DE-46E9-AADA-E994C096E148}" type="sibTrans" cxnId="{2645A07A-A81B-4239-9AF6-30388EC33E29}">
      <dgm:prSet/>
      <dgm:spPr/>
      <dgm:t>
        <a:bodyPr/>
        <a:lstStyle/>
        <a:p>
          <a:endParaRPr lang="ru-RU"/>
        </a:p>
      </dgm:t>
    </dgm:pt>
    <dgm:pt modelId="{7FF23C76-730C-40D2-B6F8-5A043223446B}">
      <dgm:prSet phldrT="[Текст]"/>
      <dgm:spPr/>
      <dgm:t>
        <a:bodyPr/>
        <a:lstStyle/>
        <a:p>
          <a:r>
            <a:rPr lang="ru-RU" b="1" dirty="0" smtClean="0"/>
            <a:t>Проверка </a:t>
          </a:r>
          <a:endParaRPr lang="ru-RU" b="1" dirty="0"/>
        </a:p>
      </dgm:t>
    </dgm:pt>
    <dgm:pt modelId="{3BAA46AB-0E28-40F3-BB1B-1CBB45BB39C2}" type="parTrans" cxnId="{339AE751-D187-4880-AFE5-EE90661BB842}">
      <dgm:prSet/>
      <dgm:spPr/>
      <dgm:t>
        <a:bodyPr/>
        <a:lstStyle/>
        <a:p>
          <a:endParaRPr lang="ru-RU"/>
        </a:p>
      </dgm:t>
    </dgm:pt>
    <dgm:pt modelId="{9B68C3B8-3B5D-49FD-86EB-F087B536B108}" type="sibTrans" cxnId="{339AE751-D187-4880-AFE5-EE90661BB842}">
      <dgm:prSet/>
      <dgm:spPr/>
      <dgm:t>
        <a:bodyPr/>
        <a:lstStyle/>
        <a:p>
          <a:endParaRPr lang="ru-RU"/>
        </a:p>
      </dgm:t>
    </dgm:pt>
    <dgm:pt modelId="{08202C9E-4D7C-4EDD-AB01-0122419BAE99}">
      <dgm:prSet phldrT="[Текст]" custT="1"/>
      <dgm:spPr/>
      <dgm:t>
        <a:bodyPr/>
        <a:lstStyle/>
        <a:p>
          <a:r>
            <a:rPr lang="ru-RU" sz="1700" b="1" dirty="0" smtClean="0"/>
            <a:t>Внимательно прочитайте условие задачи!</a:t>
          </a:r>
          <a:endParaRPr lang="ru-RU" sz="1700" b="1" dirty="0"/>
        </a:p>
      </dgm:t>
    </dgm:pt>
    <dgm:pt modelId="{E6D1421E-3C44-4EF9-B9D6-F74B87212933}" type="parTrans" cxnId="{E210E261-9144-4FBB-ADFB-CE6D0B68C216}">
      <dgm:prSet/>
      <dgm:spPr/>
      <dgm:t>
        <a:bodyPr/>
        <a:lstStyle/>
        <a:p>
          <a:endParaRPr lang="ru-RU"/>
        </a:p>
      </dgm:t>
    </dgm:pt>
    <dgm:pt modelId="{5D609164-7D41-4C99-BCAE-DF2B46FFB61E}" type="sibTrans" cxnId="{E210E261-9144-4FBB-ADFB-CE6D0B68C216}">
      <dgm:prSet/>
      <dgm:spPr/>
      <dgm:t>
        <a:bodyPr/>
        <a:lstStyle/>
        <a:p>
          <a:endParaRPr lang="ru-RU"/>
        </a:p>
      </dgm:t>
    </dgm:pt>
    <dgm:pt modelId="{0D5EBD2D-32B4-425A-A09D-717690E702FD}" type="pres">
      <dgm:prSet presAssocID="{6AD15B21-7AB7-4AD0-9BF8-EF9C7F146ED3}" presName="linearFlow" presStyleCnt="0">
        <dgm:presLayoutVars>
          <dgm:resizeHandles val="exact"/>
        </dgm:presLayoutVars>
      </dgm:prSet>
      <dgm:spPr/>
    </dgm:pt>
    <dgm:pt modelId="{FCCA87BB-1E3A-4D17-A00E-025809591E6E}" type="pres">
      <dgm:prSet presAssocID="{47CEDCF6-BAC4-402C-99EA-E9963B0D20B7}" presName="node" presStyleLbl="node1" presStyleIdx="0" presStyleCnt="9" custScaleX="190832" custLinFactNeighborX="-5028" custLinFactNeighborY="-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BA59F-D9C6-4213-8416-70D1EA2DD10C}" type="pres">
      <dgm:prSet presAssocID="{D7CEF948-425B-407A-B3AC-C20BD57816D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E330B52-3305-44A9-8B79-86010CFFCED7}" type="pres">
      <dgm:prSet presAssocID="{D7CEF948-425B-407A-B3AC-C20BD57816D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0680E23-A4ED-4FF5-A888-F16460E02DD4}" type="pres">
      <dgm:prSet presAssocID="{08202C9E-4D7C-4EDD-AB01-0122419BAE99}" presName="node" presStyleLbl="node1" presStyleIdx="1" presStyleCnt="9" custScaleX="28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6978-12E7-4CCA-9798-F708E5C4F6E7}" type="pres">
      <dgm:prSet presAssocID="{5D609164-7D41-4C99-BCAE-DF2B46FFB61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C5343369-F7A7-4AFF-BEBF-8253F827C197}" type="pres">
      <dgm:prSet presAssocID="{5D609164-7D41-4C99-BCAE-DF2B46FFB61E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F2845B28-8EA2-47B1-B171-1CE4ECD0F9D9}" type="pres">
      <dgm:prSet presAssocID="{D5F602DC-7E83-4E14-8D48-A3786F363FFC}" presName="node" presStyleLbl="node1" presStyleIdx="2" presStyleCnt="9" custScaleX="349501" custLinFactNeighborX="0" custLinFactNeighborY="-16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24E2C-2B8C-4E32-8572-347DB81645B3}" type="pres">
      <dgm:prSet presAssocID="{F541C90B-3AAD-45BD-A538-A2FB77A85805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5146505-FC9C-485E-92B0-4A6364455A7A}" type="pres">
      <dgm:prSet presAssocID="{F541C90B-3AAD-45BD-A538-A2FB77A85805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885404E3-BE0E-4398-BDB6-40BB411B18C7}" type="pres">
      <dgm:prSet presAssocID="{4493725B-5284-4E7C-BA38-36DD2A95C618}" presName="node" presStyleLbl="node1" presStyleIdx="3" presStyleCnt="9" custScaleX="18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6B1DB-D294-4445-8053-D8BB0273B339}" type="pres">
      <dgm:prSet presAssocID="{0765933B-7604-4C7A-AF46-2CB804220A9C}" presName="sibTrans" presStyleLbl="sibTrans2D1" presStyleIdx="3" presStyleCnt="8"/>
      <dgm:spPr/>
      <dgm:t>
        <a:bodyPr/>
        <a:lstStyle/>
        <a:p>
          <a:endParaRPr lang="ru-RU"/>
        </a:p>
      </dgm:t>
    </dgm:pt>
    <dgm:pt modelId="{86A50D6B-0FD9-4FF6-BB31-7763A40AD8E6}" type="pres">
      <dgm:prSet presAssocID="{0765933B-7604-4C7A-AF46-2CB804220A9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9526700D-0B44-4719-B8E5-6E4A7E821ED3}" type="pres">
      <dgm:prSet presAssocID="{CC908410-6BCD-4FD6-91FB-4D144B935CF8}" presName="node" presStyleLbl="node1" presStyleIdx="4" presStyleCnt="9" custScaleX="21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4AA2E-728C-49E5-8BC7-3E1443A91E81}" type="pres">
      <dgm:prSet presAssocID="{7A2F401D-A1DF-48FC-B77D-CE1E1287428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CE010A0-E12F-46D1-9520-162A3518B57C}" type="pres">
      <dgm:prSet presAssocID="{7A2F401D-A1DF-48FC-B77D-CE1E1287428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0ABF053-1622-41CD-A586-013FFCA9648D}" type="pres">
      <dgm:prSet presAssocID="{B5DC5EB2-4CE9-469B-A1AF-845658FE1EA0}" presName="node" presStyleLbl="node1" presStyleIdx="5" presStyleCnt="9" custScaleX="14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E9C38-65DC-4A59-B45A-E253E60A40AD}" type="pres">
      <dgm:prSet presAssocID="{8F84C1C0-EBEE-4C62-A791-183508E1F8A8}" presName="sibTrans" presStyleLbl="sibTrans2D1" presStyleIdx="5" presStyleCnt="8"/>
      <dgm:spPr/>
      <dgm:t>
        <a:bodyPr/>
        <a:lstStyle/>
        <a:p>
          <a:endParaRPr lang="ru-RU"/>
        </a:p>
      </dgm:t>
    </dgm:pt>
    <dgm:pt modelId="{2F591066-E741-4F26-97A0-86ABCA589D89}" type="pres">
      <dgm:prSet presAssocID="{8F84C1C0-EBEE-4C62-A791-183508E1F8A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F45B450-22F3-469B-A969-746D5FF41223}" type="pres">
      <dgm:prSet presAssocID="{9C8B2CB3-595D-4B35-9613-F977DB7D881C}" presName="node" presStyleLbl="node1" presStyleIdx="6" presStyleCnt="9" custScaleX="27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AC2AB-BF0E-4E98-B6F5-4C63A12BC3AB}" type="pres">
      <dgm:prSet presAssocID="{E59C569A-72DE-46E9-AADA-E994C096E14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89A1B7C9-B80E-431F-BEFF-F609F1EA5942}" type="pres">
      <dgm:prSet presAssocID="{E59C569A-72DE-46E9-AADA-E994C096E14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3F5871D6-9B14-46DB-ABDC-27B5C223A3A4}" type="pres">
      <dgm:prSet presAssocID="{7FF23C76-730C-40D2-B6F8-5A043223446B}" presName="node" presStyleLbl="node1" presStyleIdx="7" presStyleCnt="9" custScaleX="21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98F52-491D-4E50-8961-64C198851624}" type="pres">
      <dgm:prSet presAssocID="{9B68C3B8-3B5D-49FD-86EB-F087B536B10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D72D804-BFC2-4269-98CB-E03BD37B2E56}" type="pres">
      <dgm:prSet presAssocID="{9B68C3B8-3B5D-49FD-86EB-F087B536B1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3DA82F9E-B791-4C1C-8026-2461698A7671}" type="pres">
      <dgm:prSet presAssocID="{04BB5A10-2FBC-4E6F-8AD6-F5DD7FE90FC8}" presName="node" presStyleLbl="node1" presStyleIdx="8" presStyleCnt="9" custScaleX="276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17FC3-7D57-4C15-A169-8F81B4FBE01E}" type="presOf" srcId="{E59C569A-72DE-46E9-AADA-E994C096E148}" destId="{89A1B7C9-B80E-431F-BEFF-F609F1EA5942}" srcOrd="1" destOrd="0" presId="urn:microsoft.com/office/officeart/2005/8/layout/process2"/>
    <dgm:cxn modelId="{3DE1A63B-3DB7-4D02-84FA-01AC9BE5C299}" srcId="{6AD15B21-7AB7-4AD0-9BF8-EF9C7F146ED3}" destId="{4493725B-5284-4E7C-BA38-36DD2A95C618}" srcOrd="3" destOrd="0" parTransId="{DA6D3762-A2ED-4B3C-B7E2-1AA1FECD24D7}" sibTransId="{0765933B-7604-4C7A-AF46-2CB804220A9C}"/>
    <dgm:cxn modelId="{587C79E7-9131-4F0A-B08E-61650A4F664C}" srcId="{6AD15B21-7AB7-4AD0-9BF8-EF9C7F146ED3}" destId="{D5F602DC-7E83-4E14-8D48-A3786F363FFC}" srcOrd="2" destOrd="0" parTransId="{D23273E7-5816-4428-91EB-1DC996A5238C}" sibTransId="{F541C90B-3AAD-45BD-A538-A2FB77A85805}"/>
    <dgm:cxn modelId="{E16DBF4A-C184-4DF4-9BDB-C0A030583A6C}" type="presOf" srcId="{D5F602DC-7E83-4E14-8D48-A3786F363FFC}" destId="{F2845B28-8EA2-47B1-B171-1CE4ECD0F9D9}" srcOrd="0" destOrd="0" presId="urn:microsoft.com/office/officeart/2005/8/layout/process2"/>
    <dgm:cxn modelId="{24BBC2B7-3066-4C5D-A331-40A67E871C69}" type="presOf" srcId="{7FF23C76-730C-40D2-B6F8-5A043223446B}" destId="{3F5871D6-9B14-46DB-ABDC-27B5C223A3A4}" srcOrd="0" destOrd="0" presId="urn:microsoft.com/office/officeart/2005/8/layout/process2"/>
    <dgm:cxn modelId="{DD9D39AA-6B4F-427C-ABFB-E913EFE7DBAE}" type="presOf" srcId="{4493725B-5284-4E7C-BA38-36DD2A95C618}" destId="{885404E3-BE0E-4398-BDB6-40BB411B18C7}" srcOrd="0" destOrd="0" presId="urn:microsoft.com/office/officeart/2005/8/layout/process2"/>
    <dgm:cxn modelId="{71FE1D2A-7FCE-45E9-A3A3-CDA0649A4FF0}" type="presOf" srcId="{7A2F401D-A1DF-48FC-B77D-CE1E1287428F}" destId="{9CE010A0-E12F-46D1-9520-162A3518B57C}" srcOrd="1" destOrd="0" presId="urn:microsoft.com/office/officeart/2005/8/layout/process2"/>
    <dgm:cxn modelId="{192B23D6-3C29-4A18-8425-CE02934F1B9F}" type="presOf" srcId="{9B68C3B8-3B5D-49FD-86EB-F087B536B108}" destId="{43C98F52-491D-4E50-8961-64C198851624}" srcOrd="0" destOrd="0" presId="urn:microsoft.com/office/officeart/2005/8/layout/process2"/>
    <dgm:cxn modelId="{F6CC30F2-7D06-4948-A9D9-59AA003D9A99}" type="presOf" srcId="{5D609164-7D41-4C99-BCAE-DF2B46FFB61E}" destId="{74676978-12E7-4CCA-9798-F708E5C4F6E7}" srcOrd="0" destOrd="0" presId="urn:microsoft.com/office/officeart/2005/8/layout/process2"/>
    <dgm:cxn modelId="{9B82A54D-B778-4B4E-BADA-D50B1FBE5AE7}" type="presOf" srcId="{8F84C1C0-EBEE-4C62-A791-183508E1F8A8}" destId="{2F591066-E741-4F26-97A0-86ABCA589D89}" srcOrd="1" destOrd="0" presId="urn:microsoft.com/office/officeart/2005/8/layout/process2"/>
    <dgm:cxn modelId="{339AE751-D187-4880-AFE5-EE90661BB842}" srcId="{6AD15B21-7AB7-4AD0-9BF8-EF9C7F146ED3}" destId="{7FF23C76-730C-40D2-B6F8-5A043223446B}" srcOrd="7" destOrd="0" parTransId="{3BAA46AB-0E28-40F3-BB1B-1CBB45BB39C2}" sibTransId="{9B68C3B8-3B5D-49FD-86EB-F087B536B108}"/>
    <dgm:cxn modelId="{5E41DAC7-15A4-4D43-9FCC-B420D5A36D78}" type="presOf" srcId="{9C8B2CB3-595D-4B35-9613-F977DB7D881C}" destId="{4F45B450-22F3-469B-A969-746D5FF41223}" srcOrd="0" destOrd="0" presId="urn:microsoft.com/office/officeart/2005/8/layout/process2"/>
    <dgm:cxn modelId="{754992BD-F77A-4043-9C77-66145B3E6B06}" type="presOf" srcId="{47CEDCF6-BAC4-402C-99EA-E9963B0D20B7}" destId="{FCCA87BB-1E3A-4D17-A00E-025809591E6E}" srcOrd="0" destOrd="0" presId="urn:microsoft.com/office/officeart/2005/8/layout/process2"/>
    <dgm:cxn modelId="{5C0912FE-B5E3-40A5-8276-C4FBB48A9526}" type="presOf" srcId="{B5DC5EB2-4CE9-469B-A1AF-845658FE1EA0}" destId="{B0ABF053-1622-41CD-A586-013FFCA9648D}" srcOrd="0" destOrd="0" presId="urn:microsoft.com/office/officeart/2005/8/layout/process2"/>
    <dgm:cxn modelId="{B069F6D4-1EBE-4171-9411-7B3562C78928}" type="presOf" srcId="{5D609164-7D41-4C99-BCAE-DF2B46FFB61E}" destId="{C5343369-F7A7-4AFF-BEBF-8253F827C197}" srcOrd="1" destOrd="0" presId="urn:microsoft.com/office/officeart/2005/8/layout/process2"/>
    <dgm:cxn modelId="{2645A07A-A81B-4239-9AF6-30388EC33E29}" srcId="{6AD15B21-7AB7-4AD0-9BF8-EF9C7F146ED3}" destId="{9C8B2CB3-595D-4B35-9613-F977DB7D881C}" srcOrd="6" destOrd="0" parTransId="{5A9B3FE4-067E-4499-B60C-3485DD4AA78A}" sibTransId="{E59C569A-72DE-46E9-AADA-E994C096E148}"/>
    <dgm:cxn modelId="{5A53A493-1839-4F9B-B70A-2A08EB4C5AA7}" type="presOf" srcId="{6AD15B21-7AB7-4AD0-9BF8-EF9C7F146ED3}" destId="{0D5EBD2D-32B4-425A-A09D-717690E702FD}" srcOrd="0" destOrd="0" presId="urn:microsoft.com/office/officeart/2005/8/layout/process2"/>
    <dgm:cxn modelId="{E210E261-9144-4FBB-ADFB-CE6D0B68C216}" srcId="{6AD15B21-7AB7-4AD0-9BF8-EF9C7F146ED3}" destId="{08202C9E-4D7C-4EDD-AB01-0122419BAE99}" srcOrd="1" destOrd="0" parTransId="{E6D1421E-3C44-4EF9-B9D6-F74B87212933}" sibTransId="{5D609164-7D41-4C99-BCAE-DF2B46FFB61E}"/>
    <dgm:cxn modelId="{96D6C9EC-C743-421C-84B9-A8BEBC49F0CE}" srcId="{6AD15B21-7AB7-4AD0-9BF8-EF9C7F146ED3}" destId="{B5DC5EB2-4CE9-469B-A1AF-845658FE1EA0}" srcOrd="5" destOrd="0" parTransId="{EEA911CE-F2CA-41E6-8898-C1594EFD817F}" sibTransId="{8F84C1C0-EBEE-4C62-A791-183508E1F8A8}"/>
    <dgm:cxn modelId="{F0272AE2-16BE-4E04-B165-A59477E4C1C1}" type="presOf" srcId="{8F84C1C0-EBEE-4C62-A791-183508E1F8A8}" destId="{35BE9C38-65DC-4A59-B45A-E253E60A40AD}" srcOrd="0" destOrd="0" presId="urn:microsoft.com/office/officeart/2005/8/layout/process2"/>
    <dgm:cxn modelId="{CAA34550-3FB5-4570-B469-BA0CA71373AF}" type="presOf" srcId="{9B68C3B8-3B5D-49FD-86EB-F087B536B108}" destId="{ED72D804-BFC2-4269-98CB-E03BD37B2E56}" srcOrd="1" destOrd="0" presId="urn:microsoft.com/office/officeart/2005/8/layout/process2"/>
    <dgm:cxn modelId="{AFEF9F19-DF0D-4E3B-8ABF-979F81C7576A}" type="presOf" srcId="{CC908410-6BCD-4FD6-91FB-4D144B935CF8}" destId="{9526700D-0B44-4719-B8E5-6E4A7E821ED3}" srcOrd="0" destOrd="0" presId="urn:microsoft.com/office/officeart/2005/8/layout/process2"/>
    <dgm:cxn modelId="{883307F1-0142-4188-9219-2DFDC0229805}" type="presOf" srcId="{7A2F401D-A1DF-48FC-B77D-CE1E1287428F}" destId="{FB44AA2E-728C-49E5-8BC7-3E1443A91E81}" srcOrd="0" destOrd="0" presId="urn:microsoft.com/office/officeart/2005/8/layout/process2"/>
    <dgm:cxn modelId="{FEC8EECB-239D-4617-BB03-39BD84610685}" srcId="{6AD15B21-7AB7-4AD0-9BF8-EF9C7F146ED3}" destId="{CC908410-6BCD-4FD6-91FB-4D144B935CF8}" srcOrd="4" destOrd="0" parTransId="{FDDCF298-EF41-4ADD-B8B2-8E41877E6485}" sibTransId="{7A2F401D-A1DF-48FC-B77D-CE1E1287428F}"/>
    <dgm:cxn modelId="{4D2DCD74-B27C-4F84-B025-69043CBB9570}" type="presOf" srcId="{E59C569A-72DE-46E9-AADA-E994C096E148}" destId="{087AC2AB-BF0E-4E98-B6F5-4C63A12BC3AB}" srcOrd="0" destOrd="0" presId="urn:microsoft.com/office/officeart/2005/8/layout/process2"/>
    <dgm:cxn modelId="{9028212C-A2E1-4560-9D8B-B8BC9C94070C}" type="presOf" srcId="{0765933B-7604-4C7A-AF46-2CB804220A9C}" destId="{5186B1DB-D294-4445-8053-D8BB0273B339}" srcOrd="0" destOrd="0" presId="urn:microsoft.com/office/officeart/2005/8/layout/process2"/>
    <dgm:cxn modelId="{2AC5D7B4-4C26-45C2-81E7-CE798D315A81}" type="presOf" srcId="{D7CEF948-425B-407A-B3AC-C20BD57816DF}" destId="{8E330B52-3305-44A9-8B79-86010CFFCED7}" srcOrd="1" destOrd="0" presId="urn:microsoft.com/office/officeart/2005/8/layout/process2"/>
    <dgm:cxn modelId="{C9FBA5DA-CC4A-4FB7-A514-FEB80DED109C}" type="presOf" srcId="{0765933B-7604-4C7A-AF46-2CB804220A9C}" destId="{86A50D6B-0FD9-4FF6-BB31-7763A40AD8E6}" srcOrd="1" destOrd="0" presId="urn:microsoft.com/office/officeart/2005/8/layout/process2"/>
    <dgm:cxn modelId="{0E710F68-8A85-4A2E-91BE-5ED2051CC319}" type="presOf" srcId="{04BB5A10-2FBC-4E6F-8AD6-F5DD7FE90FC8}" destId="{3DA82F9E-B791-4C1C-8026-2461698A7671}" srcOrd="0" destOrd="0" presId="urn:microsoft.com/office/officeart/2005/8/layout/process2"/>
    <dgm:cxn modelId="{CDD6B7B0-F2B3-44B1-A0EA-C783FA498FD1}" type="presOf" srcId="{F541C90B-3AAD-45BD-A538-A2FB77A85805}" destId="{16924E2C-2B8C-4E32-8572-347DB81645B3}" srcOrd="0" destOrd="0" presId="urn:microsoft.com/office/officeart/2005/8/layout/process2"/>
    <dgm:cxn modelId="{38B8185F-1B22-47CC-ABE2-2FA772B69A8B}" srcId="{6AD15B21-7AB7-4AD0-9BF8-EF9C7F146ED3}" destId="{04BB5A10-2FBC-4E6F-8AD6-F5DD7FE90FC8}" srcOrd="8" destOrd="0" parTransId="{F021C6A2-C290-4413-86D0-553B14F224DB}" sibTransId="{DA48970F-EA44-4538-A3CE-8E2AF0312A4A}"/>
    <dgm:cxn modelId="{6FE21D42-AC20-42F2-9419-46E09404E670}" type="presOf" srcId="{F541C90B-3AAD-45BD-A538-A2FB77A85805}" destId="{05146505-FC9C-485E-92B0-4A6364455A7A}" srcOrd="1" destOrd="0" presId="urn:microsoft.com/office/officeart/2005/8/layout/process2"/>
    <dgm:cxn modelId="{0794A41E-99C2-4655-AA97-03212FEFF6F3}" srcId="{6AD15B21-7AB7-4AD0-9BF8-EF9C7F146ED3}" destId="{47CEDCF6-BAC4-402C-99EA-E9963B0D20B7}" srcOrd="0" destOrd="0" parTransId="{F8244450-4971-4AB7-B878-A9EFF69F0353}" sibTransId="{D7CEF948-425B-407A-B3AC-C20BD57816DF}"/>
    <dgm:cxn modelId="{E1C3DC41-1E64-4B14-92A5-6961FA54E421}" type="presOf" srcId="{08202C9E-4D7C-4EDD-AB01-0122419BAE99}" destId="{30680E23-A4ED-4FF5-A888-F16460E02DD4}" srcOrd="0" destOrd="0" presId="urn:microsoft.com/office/officeart/2005/8/layout/process2"/>
    <dgm:cxn modelId="{1918D92C-905B-4B98-998C-76FE4BCE80C5}" type="presOf" srcId="{D7CEF948-425B-407A-B3AC-C20BD57816DF}" destId="{D1ABA59F-D9C6-4213-8416-70D1EA2DD10C}" srcOrd="0" destOrd="0" presId="urn:microsoft.com/office/officeart/2005/8/layout/process2"/>
    <dgm:cxn modelId="{48A528C8-D292-49CB-81B0-0C94B6AC650D}" type="presParOf" srcId="{0D5EBD2D-32B4-425A-A09D-717690E702FD}" destId="{FCCA87BB-1E3A-4D17-A00E-025809591E6E}" srcOrd="0" destOrd="0" presId="urn:microsoft.com/office/officeart/2005/8/layout/process2"/>
    <dgm:cxn modelId="{9AC8054F-E25C-46C6-90CE-83ABF8895B49}" type="presParOf" srcId="{0D5EBD2D-32B4-425A-A09D-717690E702FD}" destId="{D1ABA59F-D9C6-4213-8416-70D1EA2DD10C}" srcOrd="1" destOrd="0" presId="urn:microsoft.com/office/officeart/2005/8/layout/process2"/>
    <dgm:cxn modelId="{F2FE2B87-6DA0-41FC-B44F-CF63896CC0B4}" type="presParOf" srcId="{D1ABA59F-D9C6-4213-8416-70D1EA2DD10C}" destId="{8E330B52-3305-44A9-8B79-86010CFFCED7}" srcOrd="0" destOrd="0" presId="urn:microsoft.com/office/officeart/2005/8/layout/process2"/>
    <dgm:cxn modelId="{EB9AA1E3-4ACB-489B-9BBA-6068045A3BFF}" type="presParOf" srcId="{0D5EBD2D-32B4-425A-A09D-717690E702FD}" destId="{30680E23-A4ED-4FF5-A888-F16460E02DD4}" srcOrd="2" destOrd="0" presId="urn:microsoft.com/office/officeart/2005/8/layout/process2"/>
    <dgm:cxn modelId="{E52A6408-14FC-432E-8B25-FEBF1184EB28}" type="presParOf" srcId="{0D5EBD2D-32B4-425A-A09D-717690E702FD}" destId="{74676978-12E7-4CCA-9798-F708E5C4F6E7}" srcOrd="3" destOrd="0" presId="urn:microsoft.com/office/officeart/2005/8/layout/process2"/>
    <dgm:cxn modelId="{4FB58A91-8DCF-4F21-AF90-B0AC6F7F2527}" type="presParOf" srcId="{74676978-12E7-4CCA-9798-F708E5C4F6E7}" destId="{C5343369-F7A7-4AFF-BEBF-8253F827C197}" srcOrd="0" destOrd="0" presId="urn:microsoft.com/office/officeart/2005/8/layout/process2"/>
    <dgm:cxn modelId="{A20514C7-F493-4547-AD73-61BA0F4A4671}" type="presParOf" srcId="{0D5EBD2D-32B4-425A-A09D-717690E702FD}" destId="{F2845B28-8EA2-47B1-B171-1CE4ECD0F9D9}" srcOrd="4" destOrd="0" presId="urn:microsoft.com/office/officeart/2005/8/layout/process2"/>
    <dgm:cxn modelId="{ED050EC2-8582-45FC-B9CE-5622B0885335}" type="presParOf" srcId="{0D5EBD2D-32B4-425A-A09D-717690E702FD}" destId="{16924E2C-2B8C-4E32-8572-347DB81645B3}" srcOrd="5" destOrd="0" presId="urn:microsoft.com/office/officeart/2005/8/layout/process2"/>
    <dgm:cxn modelId="{410D847D-99C0-43D7-866D-F5FD7A3CCF69}" type="presParOf" srcId="{16924E2C-2B8C-4E32-8572-347DB81645B3}" destId="{05146505-FC9C-485E-92B0-4A6364455A7A}" srcOrd="0" destOrd="0" presId="urn:microsoft.com/office/officeart/2005/8/layout/process2"/>
    <dgm:cxn modelId="{FD20411B-BAF6-4399-B2EB-FCE0C27F4C08}" type="presParOf" srcId="{0D5EBD2D-32B4-425A-A09D-717690E702FD}" destId="{885404E3-BE0E-4398-BDB6-40BB411B18C7}" srcOrd="6" destOrd="0" presId="urn:microsoft.com/office/officeart/2005/8/layout/process2"/>
    <dgm:cxn modelId="{95D93107-51CB-4A5F-B2EB-FE18B8187933}" type="presParOf" srcId="{0D5EBD2D-32B4-425A-A09D-717690E702FD}" destId="{5186B1DB-D294-4445-8053-D8BB0273B339}" srcOrd="7" destOrd="0" presId="urn:microsoft.com/office/officeart/2005/8/layout/process2"/>
    <dgm:cxn modelId="{3C7B3F4F-640C-4B45-AD9A-B9F551CDFB69}" type="presParOf" srcId="{5186B1DB-D294-4445-8053-D8BB0273B339}" destId="{86A50D6B-0FD9-4FF6-BB31-7763A40AD8E6}" srcOrd="0" destOrd="0" presId="urn:microsoft.com/office/officeart/2005/8/layout/process2"/>
    <dgm:cxn modelId="{1A662A89-D4AE-43F3-B569-BD784535ABFA}" type="presParOf" srcId="{0D5EBD2D-32B4-425A-A09D-717690E702FD}" destId="{9526700D-0B44-4719-B8E5-6E4A7E821ED3}" srcOrd="8" destOrd="0" presId="urn:microsoft.com/office/officeart/2005/8/layout/process2"/>
    <dgm:cxn modelId="{FE1E849B-5F5E-4200-953C-E9F303DF6F22}" type="presParOf" srcId="{0D5EBD2D-32B4-425A-A09D-717690E702FD}" destId="{FB44AA2E-728C-49E5-8BC7-3E1443A91E81}" srcOrd="9" destOrd="0" presId="urn:microsoft.com/office/officeart/2005/8/layout/process2"/>
    <dgm:cxn modelId="{6F170075-873A-41EA-9470-FFD71AB99497}" type="presParOf" srcId="{FB44AA2E-728C-49E5-8BC7-3E1443A91E81}" destId="{9CE010A0-E12F-46D1-9520-162A3518B57C}" srcOrd="0" destOrd="0" presId="urn:microsoft.com/office/officeart/2005/8/layout/process2"/>
    <dgm:cxn modelId="{21267BE6-E377-479C-9F3E-D316EF44C855}" type="presParOf" srcId="{0D5EBD2D-32B4-425A-A09D-717690E702FD}" destId="{B0ABF053-1622-41CD-A586-013FFCA9648D}" srcOrd="10" destOrd="0" presId="urn:microsoft.com/office/officeart/2005/8/layout/process2"/>
    <dgm:cxn modelId="{9CF72B84-8DCA-41F5-A0A0-2BA786DE084C}" type="presParOf" srcId="{0D5EBD2D-32B4-425A-A09D-717690E702FD}" destId="{35BE9C38-65DC-4A59-B45A-E253E60A40AD}" srcOrd="11" destOrd="0" presId="urn:microsoft.com/office/officeart/2005/8/layout/process2"/>
    <dgm:cxn modelId="{7C0B8114-390A-4984-B287-DC2D5E520A89}" type="presParOf" srcId="{35BE9C38-65DC-4A59-B45A-E253E60A40AD}" destId="{2F591066-E741-4F26-97A0-86ABCA589D89}" srcOrd="0" destOrd="0" presId="urn:microsoft.com/office/officeart/2005/8/layout/process2"/>
    <dgm:cxn modelId="{988057EB-6BA1-460D-9503-2846884036C9}" type="presParOf" srcId="{0D5EBD2D-32B4-425A-A09D-717690E702FD}" destId="{4F45B450-22F3-469B-A969-746D5FF41223}" srcOrd="12" destOrd="0" presId="urn:microsoft.com/office/officeart/2005/8/layout/process2"/>
    <dgm:cxn modelId="{B448281B-03DF-4779-B1AA-882322304880}" type="presParOf" srcId="{0D5EBD2D-32B4-425A-A09D-717690E702FD}" destId="{087AC2AB-BF0E-4E98-B6F5-4C63A12BC3AB}" srcOrd="13" destOrd="0" presId="urn:microsoft.com/office/officeart/2005/8/layout/process2"/>
    <dgm:cxn modelId="{65983EA1-E3B0-4A3C-91DD-6BA771E75032}" type="presParOf" srcId="{087AC2AB-BF0E-4E98-B6F5-4C63A12BC3AB}" destId="{89A1B7C9-B80E-431F-BEFF-F609F1EA5942}" srcOrd="0" destOrd="0" presId="urn:microsoft.com/office/officeart/2005/8/layout/process2"/>
    <dgm:cxn modelId="{64C147C5-B0C4-4727-8AE4-689ADF39054C}" type="presParOf" srcId="{0D5EBD2D-32B4-425A-A09D-717690E702FD}" destId="{3F5871D6-9B14-46DB-ABDC-27B5C223A3A4}" srcOrd="14" destOrd="0" presId="urn:microsoft.com/office/officeart/2005/8/layout/process2"/>
    <dgm:cxn modelId="{47E5F32D-EEC4-4EAC-B836-5DC9DA159B2F}" type="presParOf" srcId="{0D5EBD2D-32B4-425A-A09D-717690E702FD}" destId="{43C98F52-491D-4E50-8961-64C198851624}" srcOrd="15" destOrd="0" presId="urn:microsoft.com/office/officeart/2005/8/layout/process2"/>
    <dgm:cxn modelId="{2443639B-71BF-46CF-BDA4-40406CBBDC3A}" type="presParOf" srcId="{43C98F52-491D-4E50-8961-64C198851624}" destId="{ED72D804-BFC2-4269-98CB-E03BD37B2E56}" srcOrd="0" destOrd="0" presId="urn:microsoft.com/office/officeart/2005/8/layout/process2"/>
    <dgm:cxn modelId="{F6E9BBCE-518C-4818-B43B-56A91F9BFD82}" type="presParOf" srcId="{0D5EBD2D-32B4-425A-A09D-717690E702FD}" destId="{3DA82F9E-B791-4C1C-8026-2461698A7671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A87BB-1E3A-4D17-A00E-025809591E6E}">
      <dsp:nvSpPr>
        <dsp:cNvPr id="0" name=""/>
        <dsp:cNvSpPr/>
      </dsp:nvSpPr>
      <dsp:spPr>
        <a:xfrm>
          <a:off x="2268022" y="0"/>
          <a:ext cx="3420607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Задача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268022" y="0"/>
        <a:ext cx="3420607" cy="448117"/>
      </dsp:txXfrm>
    </dsp:sp>
    <dsp:sp modelId="{D1ABA59F-D9C6-4213-8416-70D1EA2DD10C}">
      <dsp:nvSpPr>
        <dsp:cNvPr id="0" name=""/>
        <dsp:cNvSpPr/>
      </dsp:nvSpPr>
      <dsp:spPr>
        <a:xfrm rot="4944185">
          <a:off x="3937276" y="461100"/>
          <a:ext cx="172225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4944185">
        <a:off x="3937276" y="461100"/>
        <a:ext cx="172225" cy="201652"/>
      </dsp:txXfrm>
    </dsp:sp>
    <dsp:sp modelId="{30680E23-A4ED-4FF5-A888-F16460E02DD4}">
      <dsp:nvSpPr>
        <dsp:cNvPr id="0" name=""/>
        <dsp:cNvSpPr/>
      </dsp:nvSpPr>
      <dsp:spPr>
        <a:xfrm>
          <a:off x="1512164" y="675735"/>
          <a:ext cx="5112574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Внимательно прочитайте условие задачи!</a:t>
          </a:r>
          <a:endParaRPr lang="ru-RU" sz="1700" b="1" kern="1200" dirty="0"/>
        </a:p>
      </dsp:txBody>
      <dsp:txXfrm>
        <a:off x="1512164" y="675735"/>
        <a:ext cx="5112574" cy="448117"/>
      </dsp:txXfrm>
    </dsp:sp>
    <dsp:sp modelId="{74676978-12E7-4CCA-9798-F708E5C4F6E7}">
      <dsp:nvSpPr>
        <dsp:cNvPr id="0" name=""/>
        <dsp:cNvSpPr/>
      </dsp:nvSpPr>
      <dsp:spPr>
        <a:xfrm rot="5400000">
          <a:off x="3998269" y="1116602"/>
          <a:ext cx="140363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3998269" y="1116602"/>
        <a:ext cx="140363" cy="201652"/>
      </dsp:txXfrm>
    </dsp:sp>
    <dsp:sp modelId="{F2845B28-8EA2-47B1-B171-1CE4ECD0F9D9}">
      <dsp:nvSpPr>
        <dsp:cNvPr id="0" name=""/>
        <dsp:cNvSpPr/>
      </dsp:nvSpPr>
      <dsp:spPr>
        <a:xfrm>
          <a:off x="936100" y="1311005"/>
          <a:ext cx="6264702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Сделать рисунок, кратко записать условие задачи</a:t>
          </a:r>
          <a:endParaRPr lang="ru-RU" sz="1800" b="1" kern="1200" dirty="0"/>
        </a:p>
      </dsp:txBody>
      <dsp:txXfrm>
        <a:off x="936100" y="1311005"/>
        <a:ext cx="6264702" cy="448117"/>
      </dsp:txXfrm>
    </dsp:sp>
    <dsp:sp modelId="{16924E2C-2B8C-4E32-8572-347DB81645B3}">
      <dsp:nvSpPr>
        <dsp:cNvPr id="0" name=""/>
        <dsp:cNvSpPr/>
      </dsp:nvSpPr>
      <dsp:spPr>
        <a:xfrm rot="5400000">
          <a:off x="3970589" y="1788779"/>
          <a:ext cx="19572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3970589" y="1788779"/>
        <a:ext cx="195724" cy="201652"/>
      </dsp:txXfrm>
    </dsp:sp>
    <dsp:sp modelId="{885404E3-BE0E-4398-BDB6-40BB411B18C7}">
      <dsp:nvSpPr>
        <dsp:cNvPr id="0" name=""/>
        <dsp:cNvSpPr/>
      </dsp:nvSpPr>
      <dsp:spPr>
        <a:xfrm>
          <a:off x="2448273" y="2020088"/>
          <a:ext cx="3240356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Анализ задачи</a:t>
          </a:r>
          <a:endParaRPr lang="ru-RU" sz="1700" b="1" kern="1200" dirty="0"/>
        </a:p>
      </dsp:txBody>
      <dsp:txXfrm>
        <a:off x="2448273" y="2020088"/>
        <a:ext cx="3240356" cy="448117"/>
      </dsp:txXfrm>
    </dsp:sp>
    <dsp:sp modelId="{5186B1DB-D294-4445-8053-D8BB0273B339}">
      <dsp:nvSpPr>
        <dsp:cNvPr id="0" name=""/>
        <dsp:cNvSpPr/>
      </dsp:nvSpPr>
      <dsp:spPr>
        <a:xfrm rot="5400000">
          <a:off x="3984429" y="2479409"/>
          <a:ext cx="16804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984429" y="2479409"/>
        <a:ext cx="168044" cy="201652"/>
      </dsp:txXfrm>
    </dsp:sp>
    <dsp:sp modelId="{9526700D-0B44-4719-B8E5-6E4A7E821ED3}">
      <dsp:nvSpPr>
        <dsp:cNvPr id="0" name=""/>
        <dsp:cNvSpPr/>
      </dsp:nvSpPr>
      <dsp:spPr>
        <a:xfrm>
          <a:off x="2160241" y="2692265"/>
          <a:ext cx="3816420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Поиск способа решения</a:t>
          </a:r>
          <a:endParaRPr lang="ru-RU" sz="1700" b="1" kern="1200" dirty="0"/>
        </a:p>
      </dsp:txBody>
      <dsp:txXfrm>
        <a:off x="2160241" y="2692265"/>
        <a:ext cx="3816420" cy="448117"/>
      </dsp:txXfrm>
    </dsp:sp>
    <dsp:sp modelId="{FB44AA2E-728C-49E5-8BC7-3E1443A91E81}">
      <dsp:nvSpPr>
        <dsp:cNvPr id="0" name=""/>
        <dsp:cNvSpPr/>
      </dsp:nvSpPr>
      <dsp:spPr>
        <a:xfrm rot="5400000">
          <a:off x="3984429" y="3151585"/>
          <a:ext cx="16804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984429" y="3151585"/>
        <a:ext cx="168044" cy="201652"/>
      </dsp:txXfrm>
    </dsp:sp>
    <dsp:sp modelId="{B0ABF053-1622-41CD-A586-013FFCA9648D}">
      <dsp:nvSpPr>
        <dsp:cNvPr id="0" name=""/>
        <dsp:cNvSpPr/>
      </dsp:nvSpPr>
      <dsp:spPr>
        <a:xfrm>
          <a:off x="2736305" y="3364441"/>
          <a:ext cx="2664292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План решения</a:t>
          </a:r>
          <a:endParaRPr lang="ru-RU" sz="1700" b="1" kern="1200" dirty="0"/>
        </a:p>
      </dsp:txBody>
      <dsp:txXfrm>
        <a:off x="2736305" y="3364441"/>
        <a:ext cx="2664292" cy="448117"/>
      </dsp:txXfrm>
    </dsp:sp>
    <dsp:sp modelId="{35BE9C38-65DC-4A59-B45A-E253E60A40AD}">
      <dsp:nvSpPr>
        <dsp:cNvPr id="0" name=""/>
        <dsp:cNvSpPr/>
      </dsp:nvSpPr>
      <dsp:spPr>
        <a:xfrm rot="5400000">
          <a:off x="3984429" y="3823762"/>
          <a:ext cx="16804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984429" y="3823762"/>
        <a:ext cx="168044" cy="201652"/>
      </dsp:txXfrm>
    </dsp:sp>
    <dsp:sp modelId="{4F45B450-22F3-469B-A969-746D5FF41223}">
      <dsp:nvSpPr>
        <dsp:cNvPr id="0" name=""/>
        <dsp:cNvSpPr/>
      </dsp:nvSpPr>
      <dsp:spPr>
        <a:xfrm>
          <a:off x="1584176" y="4036618"/>
          <a:ext cx="4968549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Осуществление плана решения</a:t>
          </a:r>
          <a:endParaRPr lang="ru-RU" sz="1700" b="1" kern="1200" dirty="0"/>
        </a:p>
      </dsp:txBody>
      <dsp:txXfrm>
        <a:off x="1584176" y="4036618"/>
        <a:ext cx="4968549" cy="448117"/>
      </dsp:txXfrm>
    </dsp:sp>
    <dsp:sp modelId="{087AC2AB-BF0E-4E98-B6F5-4C63A12BC3AB}">
      <dsp:nvSpPr>
        <dsp:cNvPr id="0" name=""/>
        <dsp:cNvSpPr/>
      </dsp:nvSpPr>
      <dsp:spPr>
        <a:xfrm rot="5400000">
          <a:off x="3984429" y="4495938"/>
          <a:ext cx="16804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984429" y="4495938"/>
        <a:ext cx="168044" cy="201652"/>
      </dsp:txXfrm>
    </dsp:sp>
    <dsp:sp modelId="{3F5871D6-9B14-46DB-ABDC-27B5C223A3A4}">
      <dsp:nvSpPr>
        <dsp:cNvPr id="0" name=""/>
        <dsp:cNvSpPr/>
      </dsp:nvSpPr>
      <dsp:spPr>
        <a:xfrm>
          <a:off x="2158869" y="4708794"/>
          <a:ext cx="3819163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Проверка </a:t>
          </a:r>
          <a:endParaRPr lang="ru-RU" sz="1700" b="1" kern="1200" dirty="0"/>
        </a:p>
      </dsp:txBody>
      <dsp:txXfrm>
        <a:off x="2158869" y="4708794"/>
        <a:ext cx="3819163" cy="448117"/>
      </dsp:txXfrm>
    </dsp:sp>
    <dsp:sp modelId="{43C98F52-491D-4E50-8961-64C198851624}">
      <dsp:nvSpPr>
        <dsp:cNvPr id="0" name=""/>
        <dsp:cNvSpPr/>
      </dsp:nvSpPr>
      <dsp:spPr>
        <a:xfrm rot="5400000">
          <a:off x="3984429" y="5168115"/>
          <a:ext cx="168044" cy="201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984429" y="5168115"/>
        <a:ext cx="168044" cy="201652"/>
      </dsp:txXfrm>
    </dsp:sp>
    <dsp:sp modelId="{3DA82F9E-B791-4C1C-8026-2461698A7671}">
      <dsp:nvSpPr>
        <dsp:cNvPr id="0" name=""/>
        <dsp:cNvSpPr/>
      </dsp:nvSpPr>
      <dsp:spPr>
        <a:xfrm>
          <a:off x="1593067" y="5380971"/>
          <a:ext cx="4950767" cy="44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Ответ </a:t>
          </a:r>
          <a:endParaRPr lang="ru-RU" sz="1700" b="1" kern="1200" dirty="0"/>
        </a:p>
      </dsp:txBody>
      <dsp:txXfrm>
        <a:off x="1593067" y="5380971"/>
        <a:ext cx="4950767" cy="44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152D-3CD0-441D-9414-B3D4ECC28B7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0C8AD-D698-4A04-93BB-2CEEC698D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08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51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4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4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4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9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34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74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4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41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78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58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45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975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45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8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12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39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28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26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4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C8AD-D698-4A04-93BB-2CEEC698D4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4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1AE3BA-1B7D-41CC-9621-22663817C78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E6DF2A-7634-4109-A1D5-6753F5189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96504" y="1689016"/>
            <a:ext cx="6185060" cy="1204306"/>
          </a:xfrm>
        </p:spPr>
        <p:txBody>
          <a:bodyPr/>
          <a:lstStyle/>
          <a:p>
            <a:r>
              <a:rPr lang="ru-RU" sz="6000" dirty="0" smtClean="0"/>
              <a:t>Решение задач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949154" y="1665809"/>
            <a:ext cx="7607274" cy="32106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5-м  классе </a:t>
            </a:r>
          </a:p>
          <a:p>
            <a:r>
              <a:rPr lang="ru-RU" sz="2800" b="1" u="sng" dirty="0" smtClean="0"/>
              <a:t>(учебник </a:t>
            </a:r>
            <a:r>
              <a:rPr lang="ru-RU" sz="2800" b="1" u="sng" dirty="0"/>
              <a:t>Никольского С.М</a:t>
            </a:r>
            <a:r>
              <a:rPr lang="ru-RU" sz="2800" b="1" u="sng" dirty="0" smtClean="0"/>
              <a:t>.)</a:t>
            </a:r>
          </a:p>
          <a:p>
            <a:r>
              <a:rPr lang="ru-RU" sz="180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72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2122342"/>
              </p:ext>
            </p:extLst>
          </p:nvPr>
        </p:nvGraphicFramePr>
        <p:xfrm>
          <a:off x="683568" y="692696"/>
          <a:ext cx="7521576" cy="509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00200"/>
                <a:gridCol w="15449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 </a:t>
                      </a:r>
                      <a:r>
                        <a:rPr lang="ru-RU" sz="3200" b="1" dirty="0" smtClean="0"/>
                        <a:t>(км/ч)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</a:t>
                      </a:r>
                      <a:r>
                        <a:rPr lang="ru-RU" sz="3200" b="1" dirty="0" smtClean="0"/>
                        <a:t> (ч)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 (</a:t>
                      </a:r>
                      <a:r>
                        <a:rPr lang="ru-RU" sz="3200" b="1" dirty="0" smtClean="0"/>
                        <a:t>км)</a:t>
                      </a:r>
                      <a:endParaRPr lang="ru-RU" sz="3200" b="1" dirty="0"/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Лодка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Течение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 течению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Против течения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94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2628463"/>
              </p:ext>
            </p:extLst>
          </p:nvPr>
        </p:nvGraphicFramePr>
        <p:xfrm>
          <a:off x="683568" y="692696"/>
          <a:ext cx="7521576" cy="509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00200"/>
                <a:gridCol w="15449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 </a:t>
                      </a:r>
                      <a:r>
                        <a:rPr lang="ru-RU" sz="3200" b="1" dirty="0" smtClean="0"/>
                        <a:t>(км/ч)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</a:t>
                      </a:r>
                      <a:r>
                        <a:rPr lang="ru-RU" sz="3200" b="1" dirty="0" smtClean="0"/>
                        <a:t> (ч)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 (</a:t>
                      </a:r>
                      <a:r>
                        <a:rPr lang="ru-RU" sz="3200" b="1" dirty="0" smtClean="0"/>
                        <a:t>км)</a:t>
                      </a:r>
                      <a:endParaRPr lang="ru-RU" sz="3200" b="1" dirty="0"/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Лодка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Течение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 течению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Против течения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23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680855"/>
              </p:ext>
            </p:extLst>
          </p:nvPr>
        </p:nvGraphicFramePr>
        <p:xfrm>
          <a:off x="683568" y="692696"/>
          <a:ext cx="7521576" cy="509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00200"/>
                <a:gridCol w="15449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 </a:t>
                      </a:r>
                      <a:r>
                        <a:rPr lang="ru-RU" sz="3200" b="1" dirty="0" smtClean="0"/>
                        <a:t>(км/ч)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</a:t>
                      </a:r>
                      <a:r>
                        <a:rPr lang="ru-RU" sz="3200" b="1" dirty="0" smtClean="0"/>
                        <a:t> (ч)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 (</a:t>
                      </a:r>
                      <a:r>
                        <a:rPr lang="ru-RU" sz="3200" b="1" dirty="0" smtClean="0"/>
                        <a:t>км)</a:t>
                      </a:r>
                      <a:endParaRPr lang="ru-RU" sz="3200" b="1" dirty="0"/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Лодка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Течение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 течению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Против течения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22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94" y="595034"/>
            <a:ext cx="7520940" cy="35798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одного пункта одновременно в противоположном направлении выехали две автомашины. Одна из них ехала со скоростью 50 км/ч, а вторая  60 км/ч. Какое расстояние будет между ними через 4 часа?</a:t>
            </a:r>
            <a:endParaRPr lang="ru-RU" sz="2400" dirty="0"/>
          </a:p>
        </p:txBody>
      </p:sp>
      <p:pic>
        <p:nvPicPr>
          <p:cNvPr id="3074" name="Picture 2" descr="C:\Users\vaio\Pictures\к уроку 5кл\img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8772"/>
            <a:ext cx="7740922" cy="3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0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Pictures\к уроку 5кл\img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069" y="82290"/>
            <a:ext cx="5553931" cy="55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40" y="843318"/>
            <a:ext cx="3312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разрезать торт тремя прямыми так, чтобы получилось 7 частей и на каждой из них была бы розочка?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581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io\Pictures\к уроку 5кл\то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5721673" cy="5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Улитка за день поднимается на 4 метра, а за ночь опускается на 2 метра. За сколько дней она поднимется на вершину столба высотой 8 метра?</a:t>
            </a:r>
            <a:endParaRPr lang="ru-RU" sz="3200" b="1" dirty="0"/>
          </a:p>
        </p:txBody>
      </p:sp>
      <p:pic>
        <p:nvPicPr>
          <p:cNvPr id="1027" name="Picture 3" descr="C:\Users\vaio\Pictures\к уроку 5кл\улит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40" r="4942"/>
          <a:stretch/>
        </p:blipFill>
        <p:spPr bwMode="auto">
          <a:xfrm>
            <a:off x="5002306" y="260648"/>
            <a:ext cx="3751729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150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Pictures\к уроку 5кл\улитка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r="10860"/>
          <a:stretch/>
        </p:blipFill>
        <p:spPr bwMode="auto">
          <a:xfrm>
            <a:off x="4860032" y="188640"/>
            <a:ext cx="369794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89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Pictures\к уроку 5кл\улитка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5" r="6142"/>
          <a:stretch/>
        </p:blipFill>
        <p:spPr bwMode="auto">
          <a:xfrm>
            <a:off x="4128246" y="404664"/>
            <a:ext cx="4087907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091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aio\Pictures\к уроку 5кл\улитка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8" r="6165"/>
          <a:stretch/>
        </p:blipFill>
        <p:spPr bwMode="auto">
          <a:xfrm>
            <a:off x="4249271" y="404664"/>
            <a:ext cx="384585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898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io\Pictures\к уроку 5кл\img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1159" cy="58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2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aio\Pictures\к уроку 5кл\улитка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0"/>
          <a:stretch/>
        </p:blipFill>
        <p:spPr bwMode="auto">
          <a:xfrm>
            <a:off x="4666128" y="246747"/>
            <a:ext cx="3695977" cy="613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273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3187759"/>
              </p:ext>
            </p:extLst>
          </p:nvPr>
        </p:nvGraphicFramePr>
        <p:xfrm>
          <a:off x="611560" y="476672"/>
          <a:ext cx="813690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028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20940" cy="3495288"/>
          </a:xfrm>
        </p:spPr>
        <p:txBody>
          <a:bodyPr/>
          <a:lstStyle/>
          <a:p>
            <a:r>
              <a:rPr lang="ru-RU" sz="1600" dirty="0"/>
              <a:t>Использованы материалы следующих учебных пособий:</a:t>
            </a:r>
            <a:br>
              <a:rPr lang="ru-RU" sz="1600" dirty="0"/>
            </a:br>
            <a:r>
              <a:rPr lang="ru-RU" sz="1600" dirty="0"/>
              <a:t>учебник «Математика 5 класс», С.Н. Никольский,  Москва, «Просвещение», 2012;</a:t>
            </a:r>
            <a:br>
              <a:rPr lang="ru-RU" sz="1600" dirty="0"/>
            </a:br>
            <a:r>
              <a:rPr lang="ru-RU" sz="1600" dirty="0"/>
              <a:t>«Как научится решать задачи», Л. М. Фридман, Е. М. Турецкий, Москва, «Просвещение»,1989;</a:t>
            </a:r>
            <a:br>
              <a:rPr lang="ru-RU" sz="1600" dirty="0"/>
            </a:br>
            <a:r>
              <a:rPr lang="ru-RU" sz="1600" dirty="0"/>
              <a:t>«Система обучения математике в 5 – 6 классах», В. К. </a:t>
            </a:r>
            <a:r>
              <a:rPr lang="ru-RU" sz="1600" dirty="0" err="1"/>
              <a:t>Совайленко</a:t>
            </a:r>
            <a:r>
              <a:rPr lang="ru-RU" sz="1600" dirty="0"/>
              <a:t>,  Москва, «Просвещение»,1991.</a:t>
            </a:r>
          </a:p>
        </p:txBody>
      </p:sp>
    </p:spTree>
    <p:extLst>
      <p:ext uri="{BB962C8B-B14F-4D97-AF65-F5344CB8AC3E}">
        <p14:creationId xmlns:p14="http://schemas.microsoft.com/office/powerpoint/2010/main" xmlns="" val="20240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686590"/>
              </p:ext>
            </p:extLst>
          </p:nvPr>
        </p:nvGraphicFramePr>
        <p:xfrm>
          <a:off x="467544" y="764704"/>
          <a:ext cx="8229600" cy="479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952328"/>
                <a:gridCol w="2448272"/>
                <a:gridCol w="1892896"/>
              </a:tblGrid>
              <a:tr h="100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Прямоугольник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Единицы измерения</a:t>
                      </a:r>
                      <a:endParaRPr lang="ru-RU" dirty="0"/>
                    </a:p>
                  </a:txBody>
                  <a:tcPr/>
                </a:tc>
              </a:tr>
              <a:tr h="173618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10х2 +</a:t>
                      </a:r>
                      <a:r>
                        <a:rPr lang="ru-RU" sz="3200" baseline="0" dirty="0" smtClean="0"/>
                        <a:t> 15х2 =50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30х4 = 120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см</a:t>
                      </a:r>
                      <a:endParaRPr lang="ru-RU" sz="3200" dirty="0"/>
                    </a:p>
                  </a:txBody>
                  <a:tcPr/>
                </a:tc>
              </a:tr>
              <a:tr h="205963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15х10 = 150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30х30 = 900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кв. см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44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aio\Pictures\к уроку 5кл\..плит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511" y="692696"/>
            <a:ext cx="462143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089" y="764704"/>
            <a:ext cx="37164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Делаем панно из квадратных плиточек со стороной 10 см. По ширине можно уложить 9 плиточек, по длине – 10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1квадратный метр плитки стоит 600 рублей.</a:t>
            </a:r>
          </a:p>
          <a:p>
            <a:r>
              <a:rPr lang="ru-RU" sz="2400" b="1" dirty="0"/>
              <a:t>Сколько нам надо заплатить за покупку?</a:t>
            </a:r>
          </a:p>
          <a:p>
            <a:endParaRPr lang="ru-RU" dirty="0"/>
          </a:p>
        </p:txBody>
      </p:sp>
      <p:pic>
        <p:nvPicPr>
          <p:cNvPr id="1026" name="Picture 2" descr="C:\Users\vaio\Pictures\к уроку 5кл\img686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39730"/>
            <a:ext cx="2902023" cy="16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7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4248472" cy="55841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Дерево акации полили водой, и через 5 часов после полива вода поднялась на высоту 7 м 70см. Вычислите скорость передвижения воды в стволе  акации.</a:t>
            </a:r>
            <a:endParaRPr lang="ru-RU" sz="3200" dirty="0"/>
          </a:p>
        </p:txBody>
      </p:sp>
      <p:pic>
        <p:nvPicPr>
          <p:cNvPr id="4099" name="Picture 3" descr="C:\Users\vaio\Pictures\к уроку 5кл\img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482"/>
            <a:ext cx="3388473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884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85423"/>
            <a:ext cx="7520940" cy="1551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424936" cy="144171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Против течения реки лодка шла 7 км со скоростью 10 км/ч. За сколько часов лодка прошла обратный путь, если её скорость по течению составляла 14 км/ч.</a:t>
            </a:r>
            <a:endParaRPr lang="ru-RU" sz="2400" dirty="0"/>
          </a:p>
        </p:txBody>
      </p:sp>
      <p:pic>
        <p:nvPicPr>
          <p:cNvPr id="2050" name="Picture 2" descr="C:\Users\vaio\Pictures\к уроку 5кл\img6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9"/>
          <a:stretch/>
        </p:blipFill>
        <p:spPr bwMode="auto">
          <a:xfrm>
            <a:off x="615752" y="1556792"/>
            <a:ext cx="8064896" cy="48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Pictures\к уроку 5кл\img688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344816" cy="49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1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2896215"/>
              </p:ext>
            </p:extLst>
          </p:nvPr>
        </p:nvGraphicFramePr>
        <p:xfrm>
          <a:off x="683568" y="692696"/>
          <a:ext cx="7521576" cy="509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00200"/>
                <a:gridCol w="15449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 </a:t>
                      </a:r>
                      <a:r>
                        <a:rPr lang="ru-RU" sz="3200" b="1" dirty="0" smtClean="0"/>
                        <a:t>(км/ч)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</a:t>
                      </a:r>
                      <a:r>
                        <a:rPr lang="ru-RU" sz="3200" b="1" dirty="0" smtClean="0"/>
                        <a:t> (ч)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 (</a:t>
                      </a:r>
                      <a:r>
                        <a:rPr lang="ru-RU" sz="3200" b="1" dirty="0" smtClean="0"/>
                        <a:t>км)</a:t>
                      </a:r>
                      <a:endParaRPr lang="ru-RU" sz="3200" b="1" dirty="0"/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Лодка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Течение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 течению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Против течения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32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121297"/>
              </p:ext>
            </p:extLst>
          </p:nvPr>
        </p:nvGraphicFramePr>
        <p:xfrm>
          <a:off x="683568" y="692696"/>
          <a:ext cx="7521576" cy="509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00200"/>
                <a:gridCol w="15449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 </a:t>
                      </a:r>
                      <a:r>
                        <a:rPr lang="ru-RU" sz="3200" b="1" dirty="0" smtClean="0"/>
                        <a:t>(км/ч)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</a:t>
                      </a:r>
                      <a:r>
                        <a:rPr lang="ru-RU" sz="3200" b="1" dirty="0" smtClean="0"/>
                        <a:t> (ч)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 (</a:t>
                      </a:r>
                      <a:r>
                        <a:rPr lang="ru-RU" sz="3200" b="1" dirty="0" smtClean="0"/>
                        <a:t>км)</a:t>
                      </a:r>
                      <a:endParaRPr lang="ru-RU" sz="3200" b="1" dirty="0"/>
                    </a:p>
                  </a:txBody>
                  <a:tcPr/>
                </a:tc>
              </a:tr>
              <a:tr h="100505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Лодка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Течение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 течению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Против течения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54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1057</TotalTime>
  <Words>383</Words>
  <Application>Microsoft Office PowerPoint</Application>
  <PresentationFormat>Экран (4:3)</PresentationFormat>
  <Paragraphs>121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Решение задач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Использованы материалы следующих учебных пособий: учебник «Математика 5 класс», С.Н. Никольский,  Москва, «Просвещение», 2012; «Как научится решать задачи», Л. М. Фридман, Е. М. Турецкий, Москва, «Просвещение»,1989; «Система обучения математике в 5 – 6 классах», В. К. Совайленко,  Москва, «Просвещение»,1991.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za1</cp:lastModifiedBy>
  <cp:revision>32</cp:revision>
  <dcterms:created xsi:type="dcterms:W3CDTF">2013-12-20T18:30:54Z</dcterms:created>
  <dcterms:modified xsi:type="dcterms:W3CDTF">2015-11-02T12:15:05Z</dcterms:modified>
</cp:coreProperties>
</file>