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62" r:id="rId4"/>
    <p:sldId id="263" r:id="rId5"/>
    <p:sldId id="264" r:id="rId6"/>
    <p:sldId id="258" r:id="rId7"/>
    <p:sldId id="259" r:id="rId8"/>
    <p:sldId id="260" r:id="rId9"/>
    <p:sldId id="261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B12F-FDF3-4572-B02F-5D0C0AC60CC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B851-65E3-4552-85ED-A9D2F97A3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B12F-FDF3-4572-B02F-5D0C0AC60CC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B851-65E3-4552-85ED-A9D2F97A3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B12F-FDF3-4572-B02F-5D0C0AC60CC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B851-65E3-4552-85ED-A9D2F97A37F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B12F-FDF3-4572-B02F-5D0C0AC60CC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B851-65E3-4552-85ED-A9D2F97A3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B12F-FDF3-4572-B02F-5D0C0AC60CC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B851-65E3-4552-85ED-A9D2F97A3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B12F-FDF3-4572-B02F-5D0C0AC60CC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B851-65E3-4552-85ED-A9D2F97A3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B12F-FDF3-4572-B02F-5D0C0AC60CC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B851-65E3-4552-85ED-A9D2F97A3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B12F-FDF3-4572-B02F-5D0C0AC60CC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B851-65E3-4552-85ED-A9D2F97A3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B12F-FDF3-4572-B02F-5D0C0AC60CC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B851-65E3-4552-85ED-A9D2F97A3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B12F-FDF3-4572-B02F-5D0C0AC60CC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B851-65E3-4552-85ED-A9D2F97A3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4B12F-FDF3-4572-B02F-5D0C0AC60CC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B851-65E3-4552-85ED-A9D2F97A3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BD4B12F-FDF3-4572-B02F-5D0C0AC60CCD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AEBB851-65E3-4552-85ED-A9D2F97A3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Математика 5 класс</a:t>
            </a:r>
          </a:p>
          <a:p>
            <a:r>
              <a:rPr lang="ru-RU" dirty="0" smtClean="0"/>
              <a:t>С.М.Никольский</a:t>
            </a:r>
          </a:p>
          <a:p>
            <a:r>
              <a:rPr lang="ru-RU" dirty="0" smtClean="0"/>
              <a:t>Подготовила : учитель </a:t>
            </a:r>
            <a:r>
              <a:rPr lang="ru-RU" smtClean="0"/>
              <a:t>математики </a:t>
            </a:r>
          </a:p>
          <a:p>
            <a:r>
              <a:rPr lang="ru-RU" smtClean="0"/>
              <a:t>Рафикова</a:t>
            </a:r>
            <a:r>
              <a:rPr lang="ru-RU" dirty="0" smtClean="0"/>
              <a:t> </a:t>
            </a:r>
            <a:r>
              <a:rPr lang="ru-RU" dirty="0" err="1" smtClean="0"/>
              <a:t>Наиля</a:t>
            </a:r>
            <a:r>
              <a:rPr lang="ru-RU" dirty="0" smtClean="0"/>
              <a:t> </a:t>
            </a:r>
            <a:r>
              <a:rPr lang="ru-RU" dirty="0" err="1" smtClean="0"/>
              <a:t>Ханбяловна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Распределительный закон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Перепишите, заполняя пропуски:</a:t>
            </a:r>
          </a:p>
          <a:p>
            <a:r>
              <a:rPr lang="ru-RU" dirty="0" smtClean="0"/>
              <a:t>а) ... · (15 + 12) = 5 · 15 + 5 · 12;</a:t>
            </a:r>
          </a:p>
          <a:p>
            <a:r>
              <a:rPr lang="ru-RU" dirty="0" smtClean="0"/>
              <a:t>б) 12 · (... + ...) = 12 · 7 + 12 · 8;</a:t>
            </a:r>
          </a:p>
          <a:p>
            <a:r>
              <a:rPr lang="ru-RU" dirty="0" smtClean="0"/>
              <a:t>в) ... · (... + ...) = 14 · 15 + 14 · 29.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№ 115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1778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а) 5</a:t>
            </a:r>
            <a:r>
              <a:rPr lang="ru-RU" dirty="0" smtClean="0"/>
              <a:t> </a:t>
            </a:r>
            <a:r>
              <a:rPr lang="ru-RU" dirty="0"/>
              <a:t>· (15 + 12) = 5 · 15 + 5 · 12;</a:t>
            </a:r>
          </a:p>
          <a:p>
            <a:r>
              <a:rPr lang="ru-RU" dirty="0"/>
              <a:t>б) 12 · </a:t>
            </a:r>
            <a:r>
              <a:rPr lang="ru-RU" dirty="0" smtClean="0"/>
              <a:t>(7 </a:t>
            </a:r>
            <a:r>
              <a:rPr lang="ru-RU" dirty="0"/>
              <a:t>+ 8</a:t>
            </a:r>
            <a:r>
              <a:rPr lang="ru-RU" dirty="0" smtClean="0"/>
              <a:t>) </a:t>
            </a:r>
            <a:r>
              <a:rPr lang="ru-RU" dirty="0"/>
              <a:t>= 12 · 7 + 12 · 8;</a:t>
            </a:r>
          </a:p>
          <a:p>
            <a:r>
              <a:rPr lang="ru-RU" dirty="0"/>
              <a:t>в) </a:t>
            </a:r>
            <a:r>
              <a:rPr lang="ru-RU" dirty="0" smtClean="0"/>
              <a:t>14· (15 </a:t>
            </a:r>
            <a:r>
              <a:rPr lang="ru-RU" dirty="0"/>
              <a:t>+ </a:t>
            </a:r>
            <a:r>
              <a:rPr lang="ru-RU" dirty="0" smtClean="0"/>
              <a:t>29) </a:t>
            </a:r>
            <a:r>
              <a:rPr lang="ru-RU" dirty="0"/>
              <a:t>= 14 · 15 + 14 · 29.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93869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</a:p>
          <a:p>
            <a:r>
              <a:rPr lang="ru-RU" dirty="0"/>
              <a:t>№</a:t>
            </a:r>
            <a:r>
              <a:rPr lang="ru-RU" dirty="0" smtClean="0"/>
              <a:t>109</a:t>
            </a:r>
            <a:r>
              <a:rPr lang="ru-RU" dirty="0"/>
              <a:t> Обязательно </a:t>
            </a:r>
            <a:r>
              <a:rPr lang="ru-RU" dirty="0" smtClean="0"/>
              <a:t>выполняем</a:t>
            </a:r>
            <a:endParaRPr lang="ru-RU" dirty="0"/>
          </a:p>
          <a:p>
            <a:r>
              <a:rPr lang="ru-RU" dirty="0" smtClean="0"/>
              <a:t> № 113 </a:t>
            </a:r>
            <a:r>
              <a:rPr lang="ru-RU" dirty="0"/>
              <a:t>второй по желанию, </a:t>
            </a:r>
          </a:p>
          <a:p>
            <a:r>
              <a:rPr lang="ru-RU" dirty="0" smtClean="0"/>
              <a:t> №111</a:t>
            </a:r>
            <a:r>
              <a:rPr lang="ru-RU" dirty="0"/>
              <a:t> с учетом ваших  возможностей.</a:t>
            </a:r>
            <a:endParaRPr lang="ru-RU" sz="2000" dirty="0">
              <a:latin typeface="Calibri"/>
              <a:ea typeface="Times New Roman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969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В распределительном законе умножения относительно сложения используются круглые скобки:</a:t>
            </a:r>
          </a:p>
          <a:p>
            <a:r>
              <a:rPr lang="ru-RU" b="1" dirty="0" smtClean="0"/>
              <a:t>а ∙ (b + c) = a ∙ b + a ∙ c.</a:t>
            </a:r>
          </a:p>
          <a:p>
            <a:r>
              <a:rPr lang="ru-RU" b="1" dirty="0" smtClean="0"/>
              <a:t>Этот закон известен с глубокой древности, для его записи сначала использовали слова, затем, с введением букв, возникла потребность отделить каким-то образом выражение</a:t>
            </a:r>
          </a:p>
          <a:p>
            <a:r>
              <a:rPr lang="ru-RU" b="1" dirty="0" smtClean="0"/>
              <a:t> b + c.</a:t>
            </a:r>
          </a:p>
          <a:p>
            <a:r>
              <a:rPr lang="ru-RU" b="1" dirty="0" smtClean="0"/>
              <a:t>Круглые скобки появились впервые в XVI в. в трудах Штифеля, Тартальи и других учёных. Однако в течение всего XVII в. использовали не скобки, а горизонтальную черту.</a:t>
            </a:r>
          </a:p>
          <a:p>
            <a:r>
              <a:rPr lang="ru-RU" b="1" dirty="0" smtClean="0"/>
              <a:t>Ученики того времени применяли такую запись закона:</a:t>
            </a:r>
          </a:p>
          <a:p>
            <a:r>
              <a:rPr lang="ru-RU" b="1" dirty="0" err="1" smtClean="0"/>
              <a:t>а×b</a:t>
            </a:r>
            <a:r>
              <a:rPr lang="ru-RU" b="1" dirty="0" smtClean="0"/>
              <a:t> + c = </a:t>
            </a:r>
            <a:r>
              <a:rPr lang="ru-RU" b="1" dirty="0" err="1" smtClean="0"/>
              <a:t>a×b</a:t>
            </a:r>
            <a:r>
              <a:rPr lang="ru-RU" b="1" dirty="0" smtClean="0"/>
              <a:t> + </a:t>
            </a:r>
            <a:r>
              <a:rPr lang="ru-RU" b="1" dirty="0" err="1" smtClean="0"/>
              <a:t>а×c</a:t>
            </a:r>
            <a:r>
              <a:rPr lang="ru-RU" b="1" dirty="0" smtClean="0"/>
              <a:t>,</a:t>
            </a:r>
          </a:p>
          <a:p>
            <a:r>
              <a:rPr lang="ru-RU" b="1" dirty="0" smtClean="0"/>
              <a:t>где «×» — знак умножения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История возникновения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1725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Мама попросила вас купить в магазине « Агрокомплекс» 3 пачки творога по цене 35 </a:t>
            </a:r>
            <a:r>
              <a:rPr lang="ru-RU" dirty="0" err="1" smtClean="0"/>
              <a:t>руб</a:t>
            </a:r>
            <a:r>
              <a:rPr lang="ru-RU" dirty="0" smtClean="0"/>
              <a:t>, 3 пакета молока по цене 27 </a:t>
            </a:r>
            <a:r>
              <a:rPr lang="ru-RU" dirty="0" err="1" smtClean="0"/>
              <a:t>руб</a:t>
            </a:r>
            <a:r>
              <a:rPr lang="ru-RU" dirty="0" smtClean="0"/>
              <a:t> и 3 пакета кефира по цене 33 руб.  В кошельке у вас 350 рублей. Хватит ли вам денег  на всю покупку?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Давайте решим задачу!!!!!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71564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 способ:</a:t>
            </a:r>
          </a:p>
          <a:p>
            <a:r>
              <a:rPr lang="ru-RU" dirty="0" smtClean="0"/>
              <a:t>1.	35*3=105(</a:t>
            </a:r>
            <a:r>
              <a:rPr lang="ru-RU" dirty="0" err="1" smtClean="0"/>
              <a:t>руб</a:t>
            </a:r>
            <a:r>
              <a:rPr lang="ru-RU" dirty="0" smtClean="0"/>
              <a:t>)- стоимость творога</a:t>
            </a:r>
          </a:p>
          <a:p>
            <a:r>
              <a:rPr lang="ru-RU" dirty="0" smtClean="0"/>
              <a:t>2.	27*3=81(</a:t>
            </a:r>
            <a:r>
              <a:rPr lang="ru-RU" dirty="0" err="1" smtClean="0"/>
              <a:t>руб</a:t>
            </a:r>
            <a:r>
              <a:rPr lang="ru-RU" dirty="0" smtClean="0"/>
              <a:t>)- стоимость молока</a:t>
            </a:r>
          </a:p>
          <a:p>
            <a:r>
              <a:rPr lang="ru-RU" dirty="0" smtClean="0"/>
              <a:t>3.	33*3=99(</a:t>
            </a:r>
            <a:r>
              <a:rPr lang="ru-RU" dirty="0" err="1" smtClean="0"/>
              <a:t>руб</a:t>
            </a:r>
            <a:r>
              <a:rPr lang="ru-RU" dirty="0" smtClean="0"/>
              <a:t>)-стоимость кефира</a:t>
            </a:r>
          </a:p>
          <a:p>
            <a:r>
              <a:rPr lang="ru-RU" dirty="0" smtClean="0"/>
              <a:t>4.	105+81+99=285(</a:t>
            </a:r>
            <a:r>
              <a:rPr lang="ru-RU" dirty="0" err="1" smtClean="0"/>
              <a:t>руб</a:t>
            </a:r>
            <a:r>
              <a:rPr lang="ru-RU" dirty="0" smtClean="0"/>
              <a:t>)-стоимость всей покупки</a:t>
            </a:r>
          </a:p>
          <a:p>
            <a:r>
              <a:rPr lang="ru-RU" dirty="0" smtClean="0"/>
              <a:t>2 способ:</a:t>
            </a:r>
          </a:p>
          <a:p>
            <a:r>
              <a:rPr lang="ru-RU" dirty="0" smtClean="0"/>
              <a:t>  (35+27+33)*3=285 (</a:t>
            </a:r>
            <a:r>
              <a:rPr lang="ru-RU" dirty="0" err="1" smtClean="0"/>
              <a:t>руб</a:t>
            </a:r>
            <a:r>
              <a:rPr lang="ru-RU" dirty="0" smtClean="0"/>
              <a:t>)-стоимость всей покупки</a:t>
            </a:r>
          </a:p>
          <a:p>
            <a:r>
              <a:rPr lang="ru-RU" dirty="0" smtClean="0"/>
              <a:t>3 способ:</a:t>
            </a:r>
          </a:p>
          <a:p>
            <a:r>
              <a:rPr lang="ru-RU" dirty="0" smtClean="0"/>
              <a:t>       1.округлим цену каждого товара с избытком</a:t>
            </a:r>
          </a:p>
          <a:p>
            <a:r>
              <a:rPr lang="ru-RU" dirty="0" smtClean="0"/>
              <a:t>       2.(40+30+35)*3=315 рублей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решения 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2362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Три  пути  ведут  к  знанию: </a:t>
            </a:r>
          </a:p>
          <a:p>
            <a:r>
              <a:rPr lang="ru-RU" dirty="0" smtClean="0"/>
              <a:t>   путь   размышления  -  это  путь самый  благородный,   </a:t>
            </a:r>
          </a:p>
          <a:p>
            <a:r>
              <a:rPr lang="ru-RU" dirty="0" smtClean="0"/>
              <a:t>   путь   подражания  -  это  путь  самый   легкий  и  </a:t>
            </a:r>
          </a:p>
          <a:p>
            <a:r>
              <a:rPr lang="ru-RU" dirty="0" smtClean="0"/>
              <a:t>   путь  опыта  -  это  путь  самый   горький.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Высказывание философа древнего Китая Конфуция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4406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Вычислите: 37 ∙ 59 + 37 ∙ 41 + 63 ∙ 59 + 41 ∙ 63.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№ 118(в)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9929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Способ 1.</a:t>
            </a:r>
          </a:p>
          <a:p>
            <a:endParaRPr lang="ru-RU" b="1" dirty="0" smtClean="0"/>
          </a:p>
          <a:p>
            <a:r>
              <a:rPr lang="ru-RU" b="1" dirty="0" smtClean="0"/>
              <a:t>Воспользуемся сочетательным законом сложения и сгруппируем слагаемые:</a:t>
            </a:r>
          </a:p>
          <a:p>
            <a:endParaRPr lang="ru-RU" b="1" dirty="0" smtClean="0"/>
          </a:p>
          <a:p>
            <a:r>
              <a:rPr lang="ru-RU" b="1" dirty="0" smtClean="0"/>
              <a:t>37 ∙ 59 + 37 ∙ 41 + 63 ∙ 59 + 41 ∙ 63 = (37 ∙ 59 + 37 ∙ 41) + (63 ∙ 59 + 41 ∙ 63).</a:t>
            </a:r>
          </a:p>
          <a:p>
            <a:endParaRPr lang="ru-RU" b="1" dirty="0" smtClean="0"/>
          </a:p>
          <a:p>
            <a:r>
              <a:rPr lang="ru-RU" b="1" dirty="0" smtClean="0"/>
              <a:t>Воспользуемся распределительным законом сложения и вынесем за скобки общий множитель:</a:t>
            </a:r>
          </a:p>
          <a:p>
            <a:endParaRPr lang="ru-RU" b="1" dirty="0" smtClean="0"/>
          </a:p>
          <a:p>
            <a:r>
              <a:rPr lang="ru-RU" b="1" dirty="0" smtClean="0"/>
              <a:t>(37 ∙ 59 + 37 ∙ 41) + (63 ∙ 59 + 41 ∙ 63) = 37 ∙ (59 + 41) + 63 ∙ (59 + 41).</a:t>
            </a:r>
          </a:p>
          <a:p>
            <a:endParaRPr lang="ru-RU" b="1" dirty="0" smtClean="0"/>
          </a:p>
          <a:p>
            <a:r>
              <a:rPr lang="ru-RU" b="1" dirty="0" smtClean="0"/>
              <a:t>Найдём сумму чисел в каждой скобке (59 + 41 = 100) и воспользуемся распределительным законом сложения:</a:t>
            </a:r>
          </a:p>
          <a:p>
            <a:endParaRPr lang="ru-RU" b="1" dirty="0" smtClean="0"/>
          </a:p>
          <a:p>
            <a:r>
              <a:rPr lang="ru-RU" b="1" dirty="0" smtClean="0"/>
              <a:t>37 ∙ 100 + 63 ∙ 100 = 100 ∙ (37 + 63) = 100 ∙ 100 = 10 000.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2935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Вычислите, используя распределительный закон: </a:t>
            </a:r>
          </a:p>
          <a:p>
            <a:pPr marL="0" indent="0">
              <a:buNone/>
            </a:pPr>
            <a:r>
              <a:rPr lang="ru-RU" b="1" dirty="0" smtClean="0"/>
              <a:t>                         41 ∙ 50 – 50.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60653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628801"/>
            <a:ext cx="7408333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Представьте выражение в виде</a:t>
            </a:r>
          </a:p>
          <a:p>
            <a:r>
              <a:rPr lang="ru-RU" dirty="0" smtClean="0"/>
              <a:t>41 ∙ 50 – 50 = 41 ∙ 50 – 1 ∙ 50.</a:t>
            </a:r>
          </a:p>
          <a:p>
            <a:endParaRPr lang="ru-RU" dirty="0" smtClean="0"/>
          </a:p>
          <a:p>
            <a:r>
              <a:rPr lang="ru-RU" dirty="0" smtClean="0"/>
              <a:t>Так как множитель 50 входит в оба произведения, то его можно вынести за скобки по распределительному закону, т. е.</a:t>
            </a:r>
          </a:p>
          <a:p>
            <a:r>
              <a:rPr lang="ru-RU" dirty="0" smtClean="0"/>
              <a:t>41 ∙ 50 – 1 ∙ 50 = 50 ∙ (41 – 1).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58785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70</TotalTime>
  <Words>587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Распределительный закон </vt:lpstr>
      <vt:lpstr>История возникновения</vt:lpstr>
      <vt:lpstr>Давайте решим задачу!!!!!</vt:lpstr>
      <vt:lpstr>Способы решения задачи</vt:lpstr>
      <vt:lpstr>Высказывание философа древнего Китая Конфуция</vt:lpstr>
      <vt:lpstr>Решить № 118(в)</vt:lpstr>
      <vt:lpstr>Проверка</vt:lpstr>
      <vt:lpstr>Решить </vt:lpstr>
      <vt:lpstr>Решение </vt:lpstr>
      <vt:lpstr>Решить № 115</vt:lpstr>
      <vt:lpstr>ПРОВЕРКА</vt:lpstr>
      <vt:lpstr>Слайд 12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возникновения</dc:title>
  <dc:creator>Али</dc:creator>
  <cp:lastModifiedBy>za1</cp:lastModifiedBy>
  <cp:revision>5</cp:revision>
  <dcterms:created xsi:type="dcterms:W3CDTF">2015-09-24T17:37:14Z</dcterms:created>
  <dcterms:modified xsi:type="dcterms:W3CDTF">2015-11-02T12:20:54Z</dcterms:modified>
</cp:coreProperties>
</file>