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5AA0B9-3A36-4DA8-8EE0-C16F9FDD555F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569AF5-4AFC-452B-B11C-E327E598C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332656"/>
            <a:ext cx="9073008" cy="87652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rowalliaUPC" pitchFamily="34" charset="-34"/>
              </a:rPr>
              <a:t>Украинский этнос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rowalliaUPC" pitchFamily="34" charset="-34"/>
            </a:endParaRPr>
          </a:p>
        </p:txBody>
      </p:sp>
      <p:pic>
        <p:nvPicPr>
          <p:cNvPr id="5" name="Рисунок 4" descr="105_12_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196752"/>
            <a:ext cx="6432715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80920" cy="10129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  <a:cs typeface="Miriam" pitchFamily="34" charset="-79"/>
              </a:rPr>
              <a:t>История появления украинского этноса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  <a:cs typeface="Miriam" pitchFamily="34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580112" cy="5877272"/>
          </a:xfrm>
        </p:spPr>
        <p:txBody>
          <a:bodyPr>
            <a:no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Украинский ярко проявился как своеобразный этнос в казацкий период своей истории - в XVI-XVIII вв. В настоящее время украинская этнокультурный комплекс в основном уже сформировался, и его корни следует искать в предыдущую эпоху - во времена Киевской Руси. Даже сторонники теории появления украинского народа не ранее XIV в. определяют, что в XVI-XVIII вв. украинский этнос существовал как яркое и сложившееся явление. Однако они отрицают возможность непосредственного произрастания казацкой Украины на наследии Южной Руси, ссылаясь при этом на перерыв в историческом развитии, якобы имевшей место после упадка Руси под ударами татар и перед возникновением казачества, и на разницу в культуре и языке этих двух периодов украинской истории.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ukrain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052736"/>
            <a:ext cx="3130868" cy="4968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5400600" cy="26642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  Научные факты неопровержимо свидетельствуют, что материальная культура казацкой Украине непосредственно вырастает из культуры Южной Руси. По данным археологии, форма и орнаментация глиняной посуды передают этнокультурную специфику первобытных народов, то есть в древности каждый этнос изготовлял присущий только ему посуду. Объясняется это тем, что каждая семья лепила горшки для своих нужд, и очень устоявшиеся традиции их изготовления передавались из поколения в поколение. Керамика казацкой Украине является непосредственным наследником традиций керамического производства Киевской Руси. </a:t>
            </a:r>
            <a:endParaRPr lang="ru-RU" dirty="0"/>
          </a:p>
        </p:txBody>
      </p:sp>
      <p:pic>
        <p:nvPicPr>
          <p:cNvPr id="4" name="Рисунок 3" descr="9635884_w640_h640_polivana_sv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60648"/>
            <a:ext cx="3240360" cy="2131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419872" y="2780928"/>
            <a:ext cx="540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Примерно то же можно сказать и о традиционных жилых зданиях Украины. Позднесредневековое Украинское жилье развивалось непосредственно на местной </a:t>
            </a:r>
            <a:r>
              <a:rPr lang="ru-RU" sz="1400" dirty="0" err="1" smtClean="0"/>
              <a:t>киеворусской</a:t>
            </a:r>
            <a:r>
              <a:rPr lang="ru-RU" sz="1400" dirty="0" smtClean="0"/>
              <a:t> почве. Жилстроительство Киевской Руси вырастает из раннеславянского.</a:t>
            </a:r>
            <a:endParaRPr lang="ru-RU" sz="1400" dirty="0"/>
          </a:p>
        </p:txBody>
      </p:sp>
      <p:pic>
        <p:nvPicPr>
          <p:cNvPr id="6" name="Рисунок 5" descr="5562080-ethnos-village-ukraine-village-hut-flowers-summer-fence-landscape-the-dark-blue-sky-clouds-a-sunny-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2564904"/>
            <a:ext cx="2808312" cy="1867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4509120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Каменное церковное и светское строительство в позднесредневековом Украины было представлено уникальным, ярким архитектурным явлением, получившим название украинского барокко. Его своеобразие заключается в органическом сочетании традиций европейского барокко с архитектурным наследием Киевской Руси, которая известна в Среднем </a:t>
            </a:r>
            <a:r>
              <a:rPr lang="ru-RU" sz="1400" dirty="0" err="1" smtClean="0"/>
              <a:t>Поднепровье</a:t>
            </a:r>
            <a:r>
              <a:rPr lang="ru-RU" sz="1400" dirty="0" smtClean="0"/>
              <a:t> с X в. Продолжением культурных традиций Руси была также деревянная церковная украинских архитектура XVII-XVIII вв. </a:t>
            </a:r>
            <a:endParaRPr lang="ru-RU" sz="1400" dirty="0"/>
          </a:p>
        </p:txBody>
      </p:sp>
      <p:pic>
        <p:nvPicPr>
          <p:cNvPr id="8" name="Рисунок 7" descr="70039309_uspenzv80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4005064"/>
            <a:ext cx="3429744" cy="2572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88640"/>
            <a:ext cx="4176464" cy="6669360"/>
          </a:xfrm>
        </p:spPr>
        <p:txBody>
          <a:bodyPr>
            <a:noAutofit/>
          </a:bodyPr>
          <a:lstStyle/>
          <a:p>
            <a:r>
              <a:rPr lang="ru-RU" sz="1400" dirty="0" smtClean="0"/>
              <a:t>   Изучая украинскую национальную одежду, этнографы пришли к выводу, что свое происхождение он ведет даже не от одежды Руси, а от </a:t>
            </a:r>
            <a:r>
              <a:rPr lang="ru-RU" sz="1400" dirty="0" err="1" smtClean="0"/>
              <a:t>древне-славянского</a:t>
            </a:r>
            <a:r>
              <a:rPr lang="ru-RU" sz="1400" dirty="0" smtClean="0"/>
              <a:t>. Региональные его особенности берут начало от племенных объединений VIII века, о которых пишет Нестор-летописец. В одежде населения Киевской Руси уже отчетливо прослеживаются специфические особенности украинского традиционного наряда. Особенно это касается одежды крестьянок: длинная вышитая рубашка, плахта, лапти, венок у девушек и наметка у женщин.       Определенные параллели казацкой и крестьянской мужской одежды прослеживаются в X-XIV вв. Вспомним описание Л. Диаконом внешности князя Святослава Игоревича: белая рубашка, сельдь, длинные усы, бритый подбородок, серьга в ухе. По киевским летописям, </a:t>
            </a:r>
            <a:r>
              <a:rPr lang="ru-RU" sz="1400" dirty="0" err="1" smtClean="0"/>
              <a:t>русичи</a:t>
            </a:r>
            <a:r>
              <a:rPr lang="ru-RU" sz="1400" dirty="0" smtClean="0"/>
              <a:t> носили тулупы, свиты, епанчи, рубашки, которые в позднем средневековье были неотъемлемой частью украинского национального костюма.</a:t>
            </a:r>
            <a:endParaRPr lang="ru-RU" sz="1400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2084283" cy="292494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429001"/>
            <a:ext cx="2088232" cy="302433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1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7" y="260649"/>
            <a:ext cx="2088231" cy="295232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K2F1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3429000"/>
            <a:ext cx="2120816" cy="302433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6048672" cy="475252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У каждого народа есть своя национальная кухня. Отличительной чертой украинского характера является гостеприимность, ибо «веселый гость - всему дому радость». В украинской хате на столе на вышитом рушнике всегда лежал хлеб, а рядом - соль. По древнему обычаю хлеб-соль подносили дорогим гостям в знак глубокого уважения. </a:t>
            </a:r>
          </a:p>
          <a:p>
            <a:endParaRPr lang="ru-RU" dirty="0" smtClean="0"/>
          </a:p>
          <a:p>
            <a:r>
              <a:rPr lang="ru-RU" dirty="0" smtClean="0"/>
              <a:t>  В украинской кулинарии десятки тысяч рецептов блюд, которые отличает простота приготовления и прекрасные вкусовые качества. Украинцы шутят: «У нас просто: борщ, каша и третья </a:t>
            </a:r>
            <a:r>
              <a:rPr lang="ru-RU" dirty="0" err="1" smtClean="0"/>
              <a:t>кваша</a:t>
            </a:r>
            <a:r>
              <a:rPr lang="ru-RU" dirty="0" smtClean="0"/>
              <a:t>». Кому не известны украинские борщи, пампушки, галушки, вареники, калачи, шпигованное сало, жаркое. Многие блюда отличаются удачным сочетанием овощей и мяса. Большое внимание в украинской кулинарии уделяется особым вкусовым качествам блюд. </a:t>
            </a:r>
            <a:endParaRPr lang="ru-RU" dirty="0"/>
          </a:p>
        </p:txBody>
      </p:sp>
      <p:pic>
        <p:nvPicPr>
          <p:cNvPr id="4" name="Рисунок 3" descr="0922e997df67e6ca060acc003ed50d91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260648"/>
            <a:ext cx="2256371" cy="1693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b901ad2abeee87e6c1497e1de68aba1b_blowup_veget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933056"/>
            <a:ext cx="3744416" cy="2772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e8755356d6_17147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3970254"/>
            <a:ext cx="3888433" cy="2762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x_e463e9c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2154570"/>
            <a:ext cx="2304256" cy="1559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60648"/>
            <a:ext cx="4032448" cy="64807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Лицо украинского этноса в значительной мере определяется ярким и своеобразным фольклором (сказки, легенды, поверья, народные песни, колядки, казацкие думы, обычаи и т.д.), а также народным прикладным искусством (вышивка, резьба по дереву, </a:t>
            </a:r>
            <a:r>
              <a:rPr lang="ru-RU" sz="2000" dirty="0" err="1" smtClean="0"/>
              <a:t>писанки</a:t>
            </a:r>
            <a:r>
              <a:rPr lang="ru-RU" sz="2000" dirty="0" smtClean="0"/>
              <a:t> и т.д.). Они имеют очень глубокие местные корни. Относительно эпохи Киевской Руси, то несомненно, что украинский фольклор и этнография XVI-XX вв. непосредственно возникли на юго-русской основе.</a:t>
            </a:r>
            <a:endParaRPr lang="ru-RU" sz="2000" dirty="0"/>
          </a:p>
        </p:txBody>
      </p:sp>
      <p:pic>
        <p:nvPicPr>
          <p:cNvPr id="4" name="Рисунок 3" descr="002ke169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4664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640x480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7" y="404664"/>
            <a:ext cx="2460723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5032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4005064"/>
            <a:ext cx="1680939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ukrainian_decorative_art_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05064"/>
            <a:ext cx="280831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b2929fd8fc0ed109440e490673a_prev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492896"/>
            <a:ext cx="1945865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Казачество - один из важнейших факторов формирования украинского народа. Собственно казаки построили вторую украинское государство - Гетманщина. Казацкое восстание во главе с Богданом Хмельницким создало условия для переноса казацкого </a:t>
            </a:r>
            <a:r>
              <a:rPr lang="ru-RU" dirty="0" err="1" smtClean="0"/>
              <a:t>полково-сотенного</a:t>
            </a:r>
            <a:r>
              <a:rPr lang="ru-RU" dirty="0" smtClean="0"/>
              <a:t> административного устройства Сечи на всю Украину. Недаром в XVII-XVIII вв. ее звали страной казаков, а украинский - казацкой нацией.</a:t>
            </a:r>
            <a:endParaRPr lang="ru-RU" dirty="0"/>
          </a:p>
        </p:txBody>
      </p:sp>
      <p:pic>
        <p:nvPicPr>
          <p:cNvPr id="4" name="Рисунок 3" descr="0_74ce0_58ccd18b_XL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7128792" cy="52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0_160d_6f9bc894_L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116632"/>
            <a:ext cx="1728192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25f19d86fd7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780928"/>
            <a:ext cx="1751197" cy="2543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88640"/>
            <a:ext cx="4176464" cy="66693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 Однако казачество является специфическим феноменом украинской истории не только XVI-XVIII вв. Он обусловлен своеобразной Украинский геополитической ситуацией, местом, которое занимала Украины на средневековой карте Европы. Расположена на границе европейской цивилизации и дикого и агрессивного степи, Украина все время производила общественную прослойку </a:t>
            </a:r>
            <a:r>
              <a:rPr lang="ru-RU" dirty="0" err="1" smtClean="0"/>
              <a:t>воииив-защитников</a:t>
            </a:r>
            <a:r>
              <a:rPr lang="ru-RU" dirty="0" smtClean="0"/>
              <a:t>, постоянно влияла на характер, ментальность, культуру нации. Этот слой существовала уже в первой украинскому государству - Руси. Вспомним богатырские закрома на границе со степью, витязей из былин киевского цикла, героической борьбе русских князей Святослава, Владимира Мономаха, Игоря с кочевниками. В XII-XIII вв. на юге Украины появляются </a:t>
            </a:r>
            <a:r>
              <a:rPr lang="ru-RU" dirty="0" err="1" smtClean="0"/>
              <a:t>бродники</a:t>
            </a:r>
            <a:r>
              <a:rPr lang="ru-RU" dirty="0" smtClean="0"/>
              <a:t> и </a:t>
            </a:r>
            <a:r>
              <a:rPr lang="ru-RU" dirty="0" err="1" smtClean="0"/>
              <a:t>берладныки</a:t>
            </a:r>
            <a:r>
              <a:rPr lang="ru-RU" dirty="0" smtClean="0"/>
              <a:t> - вольные ватаги воинов, которые, кроме войны со степняками, занимались торговлей. Большинство ученых считает их непосредственными предками казачества.</a:t>
            </a:r>
            <a:endParaRPr lang="ru-RU" dirty="0"/>
          </a:p>
        </p:txBody>
      </p:sp>
      <p:pic>
        <p:nvPicPr>
          <p:cNvPr id="4" name="Рисунок 3" descr="00001ww5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4981004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aee14caeb9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645024"/>
            <a:ext cx="4968552" cy="3100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824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Презентация PowerPoint</vt:lpstr>
      <vt:lpstr>История появления украинского этноса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Зося</dc:creator>
  <cp:lastModifiedBy>Admin</cp:lastModifiedBy>
  <cp:revision>17</cp:revision>
  <dcterms:created xsi:type="dcterms:W3CDTF">2012-05-12T10:36:48Z</dcterms:created>
  <dcterms:modified xsi:type="dcterms:W3CDTF">2015-11-08T16:57:23Z</dcterms:modified>
</cp:coreProperties>
</file>