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362EC6-7CCB-4F56-BDA3-617F8B156E1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CDCF01-70F2-4F1C-B3E3-D0001668E5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Экологическое воспитание в начальной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9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268760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Тотальная </a:t>
            </a:r>
            <a:r>
              <a:rPr lang="ru-RU" dirty="0"/>
              <a:t>экологическая </a:t>
            </a:r>
            <a:r>
              <a:rPr lang="ru-RU" dirty="0" smtClean="0"/>
              <a:t>безответственность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необходимость </a:t>
            </a:r>
            <a:r>
              <a:rPr lang="ru-RU" dirty="0"/>
              <a:t>усилить и больше уделять внимания экологическому воспитанию в современной школе уже с первых лет воспитания детей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923928" y="1844824"/>
            <a:ext cx="1152128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72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Осознание ответственности </a:t>
            </a:r>
            <a:r>
              <a:rPr lang="ru-RU" dirty="0"/>
              <a:t>за судьбу своего общего </a:t>
            </a:r>
            <a:r>
              <a:rPr lang="ru-RU" dirty="0" smtClean="0"/>
              <a:t>дома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—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Спасение планеты от деградации и гибели</a:t>
            </a:r>
            <a:endParaRPr lang="ru-RU" dirty="0"/>
          </a:p>
        </p:txBody>
      </p:sp>
      <p:pic>
        <p:nvPicPr>
          <p:cNvPr id="4" name="Picture 2" descr="&amp;Icy;&amp;zcy;&amp;ocy;&amp;bcy;&amp;rcy;&amp;acy;&amp;zhcy;&amp;iecy;&amp;ncy;&amp;icy;&amp;iecy; &amp;pcy;&amp;lcy;&amp;acy;&amp;ncy;&amp;iecy;&amp;tcy;&amp;ycy; &amp;Zcy;&amp;iecy;&amp;mcy;&amp;lcy;&amp;yacy; &amp;vcy; &amp;vcy;&amp;iecy;&amp;kcy;&amp;tcy;&amp;ocy;&amp;rcy;&amp;iecy;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312368" cy="384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917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Современная стратегия </a:t>
            </a:r>
            <a:r>
              <a:rPr lang="ru-RU" dirty="0"/>
              <a:t>воспитательной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136904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становление и развитие у ребенка экологической культуры, бережного отношения к родной земле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формирование у детей экологической картины мира, развитие у них стремления беречь и охранять природу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воспитание чувства ответственности за состояние природных ресурсов и разумное взаимодействие с ними.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012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Цель </a:t>
            </a:r>
            <a:r>
              <a:rPr lang="ru-RU" b="1" dirty="0"/>
              <a:t>экологического образования </a:t>
            </a:r>
            <a:r>
              <a:rPr lang="ru-RU" dirty="0"/>
              <a:t>— ответственное отношение к окружающей среде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экологическое образование </a:t>
            </a:r>
            <a:endParaRPr lang="ru-RU" b="1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737583" y="2553829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8910" y="344529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непрерывность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699792" y="2764976"/>
            <a:ext cx="1169027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7463" y="47251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связи между неживой и живой природой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644008" y="2769014"/>
            <a:ext cx="0" cy="1652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35896" y="458664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особая </a:t>
            </a:r>
            <a:r>
              <a:rPr lang="ru-RU" dirty="0"/>
              <a:t>чувствительность и эмоциональность младших школьников 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199584" y="2553829"/>
            <a:ext cx="576064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738" y="362996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дифференцированный подход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061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«Благодаря восприятию прекрасного в природе и искусстве человек открывает прекрасное в самом себе</a:t>
            </a:r>
            <a:r>
              <a:rPr lang="ru-RU" dirty="0" smtClean="0"/>
              <a:t>»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 algn="r">
              <a:buNone/>
            </a:pPr>
            <a:r>
              <a:rPr lang="ru-RU" i="1" dirty="0"/>
              <a:t>Василий Александрович Сухомлинский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142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2" descr="&amp;Ecy;&amp;kcy;&amp;ocy;&amp;lcy;&amp;ocy;&amp;gcy;&amp;icy;&amp;chcy;&amp;iecy;&amp;scy;&amp;kcy;&amp;acy;&amp;yacy; &amp;ecy;&amp;kcy;&amp;scy;&amp;pcy;&amp;iecy;&amp;rcy;&amp;tcy;&amp;icy;&amp;zcy;&amp;acy;. &amp;Rcy;&amp;acy;&amp;dcy;&amp;icy;&amp;acy;&amp;tscy;&amp;icy;&amp;yacy;. &amp;Ucy;&amp;ncy;&amp;icy;&amp;chcy;&amp;tcy;&amp;ocy;&amp;zhcy;&amp;iecy;&amp;ncy;&amp;icy;&amp;iecy; &amp;ncy;&amp;acy;&amp;scy;&amp;iecy;&amp;kcy;&amp;ocy;&amp;mcy;&amp;ycy;&amp;khcy; &amp;icy; &amp;kcy;&amp;rcy;&amp;ycy;&amp;scy;;(812)950-56-90; sanitarspb.ru : &amp;Acy;&amp;pcy;&amp;rcy;&amp;iecy;&amp;lcy;&amp;softcy; 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105400" cy="3829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277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136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Экологическое воспитание в начальной школе</vt:lpstr>
      <vt:lpstr>Презентация PowerPoint</vt:lpstr>
      <vt:lpstr>Презентация PowerPoint</vt:lpstr>
      <vt:lpstr>Современная стратегия воспитательной деятельности </vt:lpstr>
      <vt:lpstr>Презентация PowerPoint</vt:lpstr>
      <vt:lpstr>Презентация PowerPoint</vt:lpstr>
      <vt:lpstr>Спасибо за внимание!</vt:lpstr>
    </vt:vector>
  </TitlesOfParts>
  <Company>school338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воспитание в начальной школе</dc:title>
  <dc:creator>buslaevaks</dc:creator>
  <cp:lastModifiedBy>buslaevaks</cp:lastModifiedBy>
  <cp:revision>7</cp:revision>
  <dcterms:created xsi:type="dcterms:W3CDTF">2015-03-17T07:00:52Z</dcterms:created>
  <dcterms:modified xsi:type="dcterms:W3CDTF">2015-03-17T08:18:12Z</dcterms:modified>
</cp:coreProperties>
</file>