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57" r:id="rId5"/>
    <p:sldId id="259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FB60E-6CC1-458E-8FB0-463943CF3AD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47FDF-2DD1-4F39-981F-DC6C5644EC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1488-0850-4BE8-A22E-EB5E14FFD0A1}" type="datetime1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0593-6171-45E2-8B50-6C439DC890AF}" type="datetime1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D71C-D515-4BFB-B21B-4B01D03620F1}" type="datetime1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CF37-A6C0-4FCD-A220-D016A08AAAC9}" type="datetime1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C29E-3D38-4CB8-BE9A-1727EEBE30E8}" type="datetime1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4F3E-C5FD-4EF7-9ADB-BF8C94E1B513}" type="datetime1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AF5-42BA-48E6-BF88-452CFEA80DB3}" type="datetime1">
              <a:rPr lang="ru-RU" smtClean="0"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1057-56D5-4B78-BF6C-1A9C0C5DD840}" type="datetime1">
              <a:rPr lang="ru-RU" smtClean="0"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BB73-DAE7-4A43-B9EA-1F5617761ACF}" type="datetime1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1EA0-280B-4554-9C71-4788B83F0D47}" type="datetime1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98F8-ACAF-4523-BD77-E1BAD36FCC5A}" type="datetime1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F6FA-1755-4DB1-849D-61114FCCEE6D}" type="datetime1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33C1-935F-4868-B4DC-F37E85402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20.jpe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1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20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1"/>
            <a:ext cx="8986814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          №1. Поставьте знак, чтобы получилось верное равенство.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714488"/>
            <a:ext cx="6400800" cy="4286280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- 8,4            8,4 = 0</a:t>
            </a:r>
          </a:p>
          <a:p>
            <a:pPr marL="514350" indent="-514350" algn="l">
              <a:buFont typeface="Arial" pitchFamily="34" charset="0"/>
              <a:buAutoNum type="arabicParenR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- 6,7            (-10) = 6,7</a:t>
            </a:r>
          </a:p>
          <a:p>
            <a:pPr marL="514350" indent="-514350" algn="l">
              <a:buFont typeface="Arial" pitchFamily="34" charset="0"/>
              <a:buAutoNum type="arabicParenR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- 2,2            3,5 = 1,3</a:t>
            </a:r>
          </a:p>
          <a:p>
            <a:pPr marL="514350" indent="-514350" algn="l">
              <a:buFont typeface="Arial" pitchFamily="34" charset="0"/>
              <a:buAutoNum type="arabicParenR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-13              8 =  -5</a:t>
            </a:r>
          </a:p>
          <a:p>
            <a:pPr marL="514350" indent="-514350" algn="l">
              <a:buFont typeface="Arial" pitchFamily="34" charset="0"/>
              <a:buAutoNum type="arabicParenR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7,4              (-3,2) = 10,6</a:t>
            </a:r>
          </a:p>
          <a:p>
            <a:pPr marL="514350" indent="-514350" algn="l">
              <a:buFont typeface="Arial" pitchFamily="34" charset="0"/>
              <a:buAutoNum type="arabicParenR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                 18  = -13</a:t>
            </a:r>
          </a:p>
          <a:p>
            <a:pPr marL="514350" indent="-514350">
              <a:buAutoNum type="arabicParenR"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292" name="Picture 4" descr="Вести с &quot;того берега&quot;: Windows 8 (Обновлено) / Обзоры / Macpages - для тех, кто с ябло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14488"/>
            <a:ext cx="642942" cy="642942"/>
          </a:xfrm>
          <a:prstGeom prst="rect">
            <a:avLst/>
          </a:prstGeom>
          <a:noFill/>
        </p:spPr>
      </p:pic>
      <p:pic>
        <p:nvPicPr>
          <p:cNvPr id="6" name="Picture 4" descr="Вести с &quot;того берега&quot;: Windows 8 (Обновлено) / Обзоры / Macpages - для тех, кто с ябло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86058"/>
            <a:ext cx="642942" cy="642942"/>
          </a:xfrm>
          <a:prstGeom prst="rect">
            <a:avLst/>
          </a:prstGeom>
          <a:noFill/>
        </p:spPr>
      </p:pic>
      <p:pic>
        <p:nvPicPr>
          <p:cNvPr id="7" name="Picture 4" descr="Вести с &quot;того берега&quot;: Windows 8 (Обновлено) / Обзоры / Macpages - для тех, кто с ябло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642942" cy="642942"/>
          </a:xfrm>
          <a:prstGeom prst="rect">
            <a:avLst/>
          </a:prstGeom>
          <a:noFill/>
        </p:spPr>
      </p:pic>
      <p:pic>
        <p:nvPicPr>
          <p:cNvPr id="12294" name="Picture 6" descr="Игрушки Книж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214818"/>
            <a:ext cx="368091" cy="366864"/>
          </a:xfrm>
          <a:prstGeom prst="rect">
            <a:avLst/>
          </a:prstGeom>
          <a:noFill/>
        </p:spPr>
      </p:pic>
      <p:pic>
        <p:nvPicPr>
          <p:cNvPr id="9" name="Picture 6" descr="Игрушки Книж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786322"/>
            <a:ext cx="368091" cy="366864"/>
          </a:xfrm>
          <a:prstGeom prst="rect">
            <a:avLst/>
          </a:prstGeom>
          <a:noFill/>
        </p:spPr>
      </p:pic>
      <p:pic>
        <p:nvPicPr>
          <p:cNvPr id="12298" name="Picture 10" descr="Крест Коллекции графические заготовки Загрузить 1 000 clip arts (Страница 2) - ClipartLogo.c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0245" y="2428869"/>
            <a:ext cx="357190" cy="357190"/>
          </a:xfrm>
          <a:prstGeom prst="rect">
            <a:avLst/>
          </a:prstGeom>
          <a:noFill/>
        </p:spPr>
      </p:pic>
      <p:pic>
        <p:nvPicPr>
          <p:cNvPr id="7172" name="Picture 4" descr="DarulHanafiya - 2014 - Ноябр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4414" cy="1214414"/>
          </a:xfrm>
          <a:prstGeom prst="rect">
            <a:avLst/>
          </a:prstGeom>
          <a:noFill/>
        </p:spPr>
      </p:pic>
      <p:pic>
        <p:nvPicPr>
          <p:cNvPr id="7170" name="Picture 2" descr="Детский сад N17 &quot;Огонек&quot; - Наш коллектив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15300" y="5000636"/>
            <a:ext cx="1028700" cy="1428750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п.41 прочитать, выучить правила</a:t>
            </a:r>
          </a:p>
          <a:p>
            <a:r>
              <a:rPr lang="ru-RU" b="1" dirty="0" smtClean="0"/>
              <a:t>№1306</a:t>
            </a:r>
          </a:p>
          <a:p>
            <a:r>
              <a:rPr lang="ru-RU" b="1" dirty="0" err="1" smtClean="0"/>
              <a:t>д</a:t>
            </a:r>
            <a:r>
              <a:rPr lang="ru-RU" b="1" dirty="0" smtClean="0"/>
              <a:t>/м стр.24     №287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*</a:t>
            </a:r>
            <a:r>
              <a:rPr lang="ru-RU" b="1" dirty="0" smtClean="0"/>
              <a:t>№1303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72400" cy="92867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№2.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357430"/>
            <a:ext cx="1352550" cy="800100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143380"/>
            <a:ext cx="4591050" cy="809625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143248"/>
            <a:ext cx="2333625" cy="809625"/>
          </a:xfrm>
          <a:prstGeom prst="rect">
            <a:avLst/>
          </a:prstGeom>
          <a:noFill/>
        </p:spPr>
      </p:pic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072074"/>
            <a:ext cx="1238250" cy="419100"/>
          </a:xfrm>
          <a:prstGeom prst="rect">
            <a:avLst/>
          </a:prstGeom>
          <a:noFill/>
        </p:spPr>
      </p:pic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643578"/>
            <a:ext cx="971550" cy="419100"/>
          </a:xfrm>
          <a:prstGeom prst="rect">
            <a:avLst/>
          </a:prstGeom>
          <a:noFill/>
        </p:spPr>
      </p:pic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214422"/>
            <a:ext cx="2009775" cy="419100"/>
          </a:xfrm>
          <a:prstGeom prst="rect">
            <a:avLst/>
          </a:prstGeom>
          <a:noFill/>
        </p:spPr>
      </p:pic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90" name="Picture 3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714488"/>
            <a:ext cx="2686050" cy="419100"/>
          </a:xfrm>
          <a:prstGeom prst="rect">
            <a:avLst/>
          </a:prstGeom>
          <a:noFill/>
        </p:spPr>
      </p:pic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1000100" y="1085183"/>
          <a:ext cx="7334280" cy="5090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9288"/>
                <a:gridCol w="1904992"/>
              </a:tblGrid>
              <a:tr h="6111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00CC"/>
                          </a:solidFill>
                        </a:rPr>
                        <a:t>      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262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076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4)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044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5)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974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6)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7)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Прямая соединительная линия 32"/>
          <p:cNvCxnSpPr/>
          <p:nvPr/>
        </p:nvCxnSpPr>
        <p:spPr>
          <a:xfrm rot="10800000">
            <a:off x="4786314" y="1571612"/>
            <a:ext cx="2143140" cy="1214446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786314" y="1357298"/>
            <a:ext cx="1928826" cy="78581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3857620" y="2214554"/>
            <a:ext cx="3286148" cy="71438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4714876" y="3643314"/>
            <a:ext cx="2143140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 flipV="1">
            <a:off x="5572132" y="4857760"/>
            <a:ext cx="1643074" cy="7143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5429256" y="5357826"/>
            <a:ext cx="1714512" cy="42862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 flipV="1">
            <a:off x="3428992" y="5429264"/>
            <a:ext cx="3429024" cy="57150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" descr="DarulHanafiya - 2014 - Ноябрь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" y="1"/>
            <a:ext cx="1142983" cy="1142983"/>
          </a:xfrm>
          <a:prstGeom prst="rect">
            <a:avLst/>
          </a:prstGeom>
          <a:noFill/>
        </p:spPr>
      </p:pic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№3. Найдите общее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143116"/>
            <a:ext cx="3711529" cy="42862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://im3-tub-ru.yandex.net/i?id=ed0648efe5ffe21ef7cfd3e9ba2ead9b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2747976" cy="207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0-tub-ru.yandex.net/i?id=e51bbb79d6a560b5767cb373e9bd6c4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572008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>
            <a:stCxn id="2" idx="2"/>
          </p:cNvCxnSpPr>
          <p:nvPr/>
        </p:nvCxnSpPr>
        <p:spPr>
          <a:xfrm rot="5400000">
            <a:off x="2173278" y="3816360"/>
            <a:ext cx="4797444" cy="15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DarulHanafiya - 2014 - Ноябр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"/>
            <a:ext cx="1142983" cy="1142983"/>
          </a:xfrm>
          <a:prstGeom prst="rect">
            <a:avLst/>
          </a:prstGeom>
          <a:noFill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Тема урока «Подобные слагаемые»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im1-tub-ru.yandex.net/i?id=01affe8f5d5016bbac9bc3af7f3d887c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378621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76770dc9ddefdabaea87966a903bea1e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714752"/>
            <a:ext cx="4214841" cy="221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Выход из затруднения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Сравнение слагаемых. Выдвижение гипотезы с подобными слагаемыми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Построение определения и сравнение с эталоном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Построение способа приведения подобных слагаемых и сравнение с эталоном в учебнике</a:t>
            </a:r>
          </a:p>
          <a:p>
            <a:endParaRPr lang="ru-RU" dirty="0"/>
          </a:p>
        </p:txBody>
      </p:sp>
      <p:pic>
        <p:nvPicPr>
          <p:cNvPr id="4" name="Picture 2" descr="ПУНКТУАЦИЯ НАШЕЙ ЛЮБВИ - Стихи и Проза России"/>
          <p:cNvPicPr>
            <a:picLocks noChangeAspect="1" noChangeArrowheads="1"/>
          </p:cNvPicPr>
          <p:nvPr/>
        </p:nvPicPr>
        <p:blipFill>
          <a:blip r:embed="rId2"/>
          <a:srcRect b="6158"/>
          <a:stretch>
            <a:fillRect/>
          </a:stretch>
        </p:blipFill>
        <p:spPr bwMode="auto">
          <a:xfrm>
            <a:off x="8216879" y="5143512"/>
            <a:ext cx="927121" cy="127321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Проверка по эталону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643050"/>
            <a:ext cx="1257300" cy="4191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143116"/>
            <a:ext cx="1276350" cy="4191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14620"/>
            <a:ext cx="1314450" cy="4191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786190"/>
            <a:ext cx="1981200" cy="419100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643050"/>
            <a:ext cx="2686050" cy="419100"/>
          </a:xfrm>
          <a:prstGeom prst="rect">
            <a:avLst/>
          </a:prstGeom>
          <a:noFill/>
        </p:spPr>
      </p:pic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214554"/>
            <a:ext cx="1343025" cy="419100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857496"/>
            <a:ext cx="1066800" cy="419100"/>
          </a:xfrm>
          <a:prstGeom prst="rect">
            <a:avLst/>
          </a:prstGeom>
          <a:noFill/>
        </p:spPr>
      </p:pic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7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500438"/>
            <a:ext cx="2962275" cy="800100"/>
          </a:xfrm>
          <a:prstGeom prst="rect">
            <a:avLst/>
          </a:prstGeom>
          <a:noFill/>
        </p:spPr>
      </p:pic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0" name="Picture 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714884"/>
            <a:ext cx="2495550" cy="4191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86124"/>
            <a:ext cx="2076450" cy="428625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857224" y="164305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1.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7224" y="22145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2.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7224" y="271462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3.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328612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4.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5786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5.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00562" y="164305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6.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7.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00562" y="285749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8.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0" y="371475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9.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00562" y="464344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10.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0800000" flipV="1">
            <a:off x="7429520" y="3500438"/>
            <a:ext cx="1071570" cy="6429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" descr="DarulHanafiya - 2014 - Ноябрь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" y="1"/>
            <a:ext cx="1142975" cy="1142975"/>
          </a:xfrm>
          <a:prstGeom prst="rect">
            <a:avLst/>
          </a:prstGeom>
          <a:noFill/>
        </p:spPr>
      </p:pic>
      <p:pic>
        <p:nvPicPr>
          <p:cNvPr id="49" name="Picture 2" descr="ПУНКТУАЦИЯ НАШЕЙ ЛЮБВИ - Стихи и Проза России"/>
          <p:cNvPicPr>
            <a:picLocks noChangeAspect="1" noChangeArrowheads="1"/>
          </p:cNvPicPr>
          <p:nvPr/>
        </p:nvPicPr>
        <p:blipFill>
          <a:blip r:embed="rId13"/>
          <a:srcRect b="6158"/>
          <a:stretch>
            <a:fillRect/>
          </a:stretch>
        </p:blipFill>
        <p:spPr bwMode="auto">
          <a:xfrm>
            <a:off x="2786050" y="4786322"/>
            <a:ext cx="927121" cy="1273216"/>
          </a:xfrm>
          <a:prstGeom prst="rect">
            <a:avLst/>
          </a:prstGeom>
          <a:noFill/>
        </p:spPr>
      </p:pic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857364"/>
            <a:ext cx="695325" cy="4191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786058"/>
            <a:ext cx="647700" cy="4191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500438"/>
            <a:ext cx="209550" cy="419100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286256"/>
            <a:ext cx="1047750" cy="419100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929198"/>
            <a:ext cx="704850" cy="800100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178592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б)</a:t>
            </a:r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70" y="271462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в)</a:t>
            </a:r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1670" y="335756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г)</a:t>
            </a:r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0232" y="421481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00CC"/>
                </a:solidFill>
              </a:rPr>
              <a:t>д</a:t>
            </a:r>
            <a:r>
              <a:rPr lang="ru-RU" sz="2800" b="1" dirty="0" smtClean="0">
                <a:solidFill>
                  <a:srgbClr val="0000CC"/>
                </a:solidFill>
              </a:rPr>
              <a:t>)</a:t>
            </a:r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0232" y="528638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00CC"/>
                </a:solidFill>
              </a:rPr>
              <a:t>з</a:t>
            </a:r>
            <a:r>
              <a:rPr lang="ru-RU" sz="2800" b="1" dirty="0" smtClean="0">
                <a:solidFill>
                  <a:srgbClr val="0000CC"/>
                </a:solidFill>
              </a:rPr>
              <a:t>)</a:t>
            </a:r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43240" y="500042"/>
            <a:ext cx="4400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Проверка по эталону</a:t>
            </a:r>
            <a:endParaRPr lang="ru-RU" sz="3600" dirty="0"/>
          </a:p>
        </p:txBody>
      </p:sp>
      <p:pic>
        <p:nvPicPr>
          <p:cNvPr id="27" name="Picture 2" descr="ПУНКТУАЦИЯ НАШЕЙ ЛЮБВИ - Стихи и Проза России"/>
          <p:cNvPicPr>
            <a:picLocks noChangeAspect="1" noChangeArrowheads="1"/>
          </p:cNvPicPr>
          <p:nvPr/>
        </p:nvPicPr>
        <p:blipFill>
          <a:blip r:embed="rId7"/>
          <a:srcRect b="6158"/>
          <a:stretch>
            <a:fillRect/>
          </a:stretch>
        </p:blipFill>
        <p:spPr bwMode="auto">
          <a:xfrm>
            <a:off x="8216879" y="5214950"/>
            <a:ext cx="927121" cy="1273216"/>
          </a:xfrm>
          <a:prstGeom prst="rect">
            <a:avLst/>
          </a:prstGeom>
          <a:noFill/>
        </p:spPr>
      </p:pic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785926"/>
            <a:ext cx="685800" cy="4191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285992"/>
            <a:ext cx="857250" cy="4191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857496"/>
            <a:ext cx="809625" cy="80010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143248"/>
            <a:ext cx="800100" cy="80010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14282" y="121442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643050"/>
            <a:ext cx="695325" cy="41910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357430"/>
            <a:ext cx="838200" cy="419100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500042"/>
            <a:ext cx="4400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Проверка по эталону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164305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1.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2" y="171448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1.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5786" y="242886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2.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6314" y="250030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2.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335756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3.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5786" y="321468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3.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2465373" y="3107529"/>
            <a:ext cx="2928164" cy="794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8596" y="114298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Вариант 1.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0628" y="114298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Вариант 2.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33" name="Picture 2" descr="ПУНКТУАЦИЯ НАШЕЙ ЛЮБВИ - Стихи и Проза России"/>
          <p:cNvPicPr>
            <a:picLocks noChangeAspect="1" noChangeArrowheads="1"/>
          </p:cNvPicPr>
          <p:nvPr/>
        </p:nvPicPr>
        <p:blipFill>
          <a:blip r:embed="rId8"/>
          <a:srcRect b="6158"/>
          <a:stretch>
            <a:fillRect/>
          </a:stretch>
        </p:blipFill>
        <p:spPr bwMode="auto">
          <a:xfrm>
            <a:off x="8216879" y="5214950"/>
            <a:ext cx="927121" cy="1273216"/>
          </a:xfrm>
          <a:prstGeom prst="rect">
            <a:avLst/>
          </a:prstGeom>
          <a:noFill/>
        </p:spPr>
      </p:pic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600201"/>
            <a:ext cx="1643074" cy="1971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86314" y="1500174"/>
            <a:ext cx="1643074" cy="1971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428625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8а,  8с,  -8х,  2а,  2с,  -2х,  -3а,  -3с,  3х 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214950"/>
            <a:ext cx="7582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- 3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 + (8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- 3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 + ( -8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- 2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pic>
        <p:nvPicPr>
          <p:cNvPr id="1026" name="Picture 2" descr="ПУНКТУАЦИЯ НАШЕЙ ЛЮБВИ - Стихи и Проза России"/>
          <p:cNvPicPr>
            <a:picLocks noChangeAspect="1" noChangeArrowheads="1"/>
          </p:cNvPicPr>
          <p:nvPr/>
        </p:nvPicPr>
        <p:blipFill>
          <a:blip r:embed="rId2"/>
          <a:srcRect b="6158"/>
          <a:stretch>
            <a:fillRect/>
          </a:stretch>
        </p:blipFill>
        <p:spPr bwMode="auto">
          <a:xfrm>
            <a:off x="0" y="5072074"/>
            <a:ext cx="927121" cy="1273216"/>
          </a:xfrm>
          <a:prstGeom prst="rect">
            <a:avLst/>
          </a:prstGeom>
          <a:noFill/>
        </p:spPr>
      </p:pic>
      <p:pic>
        <p:nvPicPr>
          <p:cNvPr id="8" name="Picture 4" descr="DarulHanafiya - 2014 - Ноябр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857264" cy="857264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2929720" y="2643182"/>
            <a:ext cx="1999470" cy="794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28860" y="571501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-7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33C1-935F-4868-B4DC-F37E8540294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256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№1. Поставьте знак, чтобы получилось верное равенство.</vt:lpstr>
      <vt:lpstr>№2. </vt:lpstr>
      <vt:lpstr>№3. Найдите общее </vt:lpstr>
      <vt:lpstr>Тема урока «Подобные слагаемые»</vt:lpstr>
      <vt:lpstr>Выход из затруднения</vt:lpstr>
      <vt:lpstr>Проверка по эталону</vt:lpstr>
      <vt:lpstr>Слайд 7</vt:lpstr>
      <vt:lpstr>Слайд 8</vt:lpstr>
      <vt:lpstr>Слайд 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38_gym</dc:creator>
  <cp:lastModifiedBy>Полторак</cp:lastModifiedBy>
  <cp:revision>16</cp:revision>
  <dcterms:created xsi:type="dcterms:W3CDTF">2015-04-13T21:32:44Z</dcterms:created>
  <dcterms:modified xsi:type="dcterms:W3CDTF">2015-04-15T16:41:24Z</dcterms:modified>
</cp:coreProperties>
</file>