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  <p:sldId id="271" r:id="rId17"/>
    <p:sldId id="274" r:id="rId18"/>
    <p:sldId id="273" r:id="rId19"/>
    <p:sldId id="272" r:id="rId20"/>
    <p:sldId id="275" r:id="rId21"/>
    <p:sldId id="276" r:id="rId22"/>
    <p:sldId id="277" r:id="rId23"/>
    <p:sldId id="291" r:id="rId24"/>
    <p:sldId id="278" r:id="rId25"/>
    <p:sldId id="279" r:id="rId26"/>
    <p:sldId id="280" r:id="rId27"/>
    <p:sldId id="281" r:id="rId28"/>
    <p:sldId id="282" r:id="rId29"/>
    <p:sldId id="288" r:id="rId30"/>
    <p:sldId id="283" r:id="rId31"/>
    <p:sldId id="287" r:id="rId32"/>
    <p:sldId id="284" r:id="rId33"/>
    <p:sldId id="286" r:id="rId34"/>
    <p:sldId id="285" r:id="rId35"/>
  </p:sldIdLst>
  <p:sldSz cx="9144000" cy="6858000" type="screen4x3"/>
  <p:notesSz cx="6858000" cy="914400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8" autoAdjust="0"/>
    <p:restoredTop sz="94660"/>
  </p:normalViewPr>
  <p:slideViewPr>
    <p:cSldViewPr>
      <p:cViewPr>
        <p:scale>
          <a:sx n="71" d="100"/>
          <a:sy n="71" d="100"/>
        </p:scale>
        <p:origin x="-132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80556-4A24-4EFE-8729-EFE9A34766C4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10F24-C522-4E88-8991-43CC88B1E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F24-C522-4E88-8991-43CC88B1EA6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3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slide" Target="slide3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7.png"/><Relationship Id="rId3" Type="http://schemas.openxmlformats.org/officeDocument/2006/relationships/slide" Target="slide9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.xml"/><Relationship Id="rId2" Type="http://schemas.openxmlformats.org/officeDocument/2006/relationships/image" Target="../media/image4.jpeg"/><Relationship Id="rId16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5.xml"/><Relationship Id="rId5" Type="http://schemas.openxmlformats.org/officeDocument/2006/relationships/slide" Target="slide8.xml"/><Relationship Id="rId15" Type="http://schemas.openxmlformats.org/officeDocument/2006/relationships/slide" Target="slide11.xml"/><Relationship Id="rId10" Type="http://schemas.microsoft.com/office/2007/relationships/hdphoto" Target="../media/hdphoto1.wdp"/><Relationship Id="rId4" Type="http://schemas.openxmlformats.org/officeDocument/2006/relationships/image" Target="../media/image5.jpeg"/><Relationship Id="rId9" Type="http://schemas.openxmlformats.org/officeDocument/2006/relationships/image" Target="../media/image6.png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slide" Target="slide19.xml"/><Relationship Id="rId12" Type="http://schemas.openxmlformats.org/officeDocument/2006/relationships/slide" Target="slide1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4.xml"/><Relationship Id="rId5" Type="http://schemas.openxmlformats.org/officeDocument/2006/relationships/slide" Target="slide22.xml"/><Relationship Id="rId15" Type="http://schemas.openxmlformats.org/officeDocument/2006/relationships/slide" Target="slide23.xml"/><Relationship Id="rId10" Type="http://schemas.openxmlformats.org/officeDocument/2006/relationships/slide" Target="slide20.xml"/><Relationship Id="rId4" Type="http://schemas.openxmlformats.org/officeDocument/2006/relationships/slide" Target="slide16.xml"/><Relationship Id="rId9" Type="http://schemas.openxmlformats.org/officeDocument/2006/relationships/image" Target="../media/image9.jpeg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0.xml"/><Relationship Id="rId3" Type="http://schemas.openxmlformats.org/officeDocument/2006/relationships/image" Target="../media/image12.gif"/><Relationship Id="rId7" Type="http://schemas.openxmlformats.org/officeDocument/2006/relationships/image" Target="../media/image14.png"/><Relationship Id="rId12" Type="http://schemas.openxmlformats.org/officeDocument/2006/relationships/slide" Target="slide29.xml"/><Relationship Id="rId2" Type="http://schemas.openxmlformats.org/officeDocument/2006/relationships/notesSlide" Target="../notesSlides/notesSlide1.xml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11" Type="http://schemas.openxmlformats.org/officeDocument/2006/relationships/slide" Target="slide28.xml"/><Relationship Id="rId5" Type="http://schemas.openxmlformats.org/officeDocument/2006/relationships/image" Target="../media/image13.png"/><Relationship Id="rId15" Type="http://schemas.openxmlformats.org/officeDocument/2006/relationships/slide" Target="slide25.xml"/><Relationship Id="rId10" Type="http://schemas.openxmlformats.org/officeDocument/2006/relationships/slide" Target="slide33.xml"/><Relationship Id="rId4" Type="http://schemas.openxmlformats.org/officeDocument/2006/relationships/slide" Target="slide32.xml"/><Relationship Id="rId9" Type="http://schemas.openxmlformats.org/officeDocument/2006/relationships/slide" Target="slide27.xml"/><Relationship Id="rId14" Type="http://schemas.openxmlformats.org/officeDocument/2006/relationships/slide" Target="slide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88640"/>
            <a:ext cx="6884364" cy="1470025"/>
          </a:xfrm>
        </p:spPr>
        <p:txBody>
          <a:bodyPr/>
          <a:lstStyle/>
          <a:p>
            <a:r>
              <a:rPr lang="ru-RU" dirty="0" smtClean="0"/>
              <a:t>Викторина на тему «</a:t>
            </a:r>
            <a:r>
              <a:rPr lang="ru-RU" dirty="0"/>
              <a:t>Удивительное рядом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" name="Рисунок 9" descr="fdd49bd584bf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8802"/>
            <a:ext cx="3724836" cy="4714908"/>
          </a:xfrm>
          <a:prstGeom prst="rect">
            <a:avLst/>
          </a:prstGeom>
        </p:spPr>
      </p:pic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 rot="1110531">
            <a:off x="2040253" y="419266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 этап</a:t>
            </a:r>
            <a:endParaRPr lang="ru-RU" sz="2400" b="1" dirty="0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 rot="21332907">
            <a:off x="500034" y="350043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 этап</a:t>
            </a:r>
            <a:endParaRPr lang="ru-RU" sz="2400" b="1" dirty="0"/>
          </a:p>
        </p:txBody>
      </p:sp>
      <p:pic>
        <p:nvPicPr>
          <p:cNvPr id="15" name="Рисунок 14" descr="0_7b073_566e824c_L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3"/>
          <a:stretch/>
        </p:blipFill>
        <p:spPr>
          <a:xfrm>
            <a:off x="0" y="5429264"/>
            <a:ext cx="3714744" cy="1643050"/>
          </a:xfrm>
          <a:prstGeom prst="rect">
            <a:avLst/>
          </a:prstGeom>
        </p:spPr>
      </p:pic>
      <p:pic>
        <p:nvPicPr>
          <p:cNvPr id="16" name="Рисунок 15" descr="0_7b073_566e824c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5500702"/>
            <a:ext cx="3214710" cy="1357298"/>
          </a:xfrm>
          <a:prstGeom prst="rect">
            <a:avLst/>
          </a:prstGeom>
        </p:spPr>
      </p:pic>
      <p:pic>
        <p:nvPicPr>
          <p:cNvPr id="17" name="Рисунок 16" descr="0_7b073_566e824c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5500702"/>
            <a:ext cx="3214710" cy="1357298"/>
          </a:xfrm>
          <a:prstGeom prst="rect">
            <a:avLst/>
          </a:prstGeom>
        </p:spPr>
      </p:pic>
      <p:pic>
        <p:nvPicPr>
          <p:cNvPr id="18" name="Рисунок 17" descr="0_7b073_566e824c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5500702"/>
            <a:ext cx="3214710" cy="1357298"/>
          </a:xfrm>
          <a:prstGeom prst="rect">
            <a:avLst/>
          </a:prstGeom>
        </p:spPr>
      </p:pic>
      <p:pic>
        <p:nvPicPr>
          <p:cNvPr id="11" name="Рисунок 10" descr="0_80ad6_bc6c502b_ori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2809749"/>
            <a:ext cx="6786578" cy="3774725"/>
          </a:xfrm>
          <a:prstGeom prst="rect">
            <a:avLst/>
          </a:prstGeom>
        </p:spPr>
      </p:pic>
      <p:pic>
        <p:nvPicPr>
          <p:cNvPr id="20" name="Рисунок 19" descr="0_7b073_566e824c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5786454"/>
            <a:ext cx="3214710" cy="1357298"/>
          </a:xfrm>
          <a:prstGeom prst="rect">
            <a:avLst/>
          </a:prstGeom>
        </p:spPr>
      </p:pic>
      <p:pic>
        <p:nvPicPr>
          <p:cNvPr id="21" name="Рисунок 20" descr="0_7b073_566e824c_L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12"/>
          <a:stretch/>
        </p:blipFill>
        <p:spPr>
          <a:xfrm>
            <a:off x="6286512" y="5786454"/>
            <a:ext cx="2857488" cy="1357298"/>
          </a:xfrm>
          <a:prstGeom prst="rect">
            <a:avLst/>
          </a:prstGeom>
        </p:spPr>
      </p:pic>
      <p:pic>
        <p:nvPicPr>
          <p:cNvPr id="22" name="Рисунок 21" descr="0_7b073_566e824c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5929330"/>
            <a:ext cx="3214710" cy="1357298"/>
          </a:xfrm>
          <a:prstGeom prst="rect">
            <a:avLst/>
          </a:prstGeom>
        </p:spPr>
      </p:pic>
      <p:pic>
        <p:nvPicPr>
          <p:cNvPr id="23" name="Рисунок 22" descr="0_7b073_566e824c_L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4"/>
          <a:stretch/>
        </p:blipFill>
        <p:spPr>
          <a:xfrm>
            <a:off x="0" y="5857892"/>
            <a:ext cx="2786050" cy="1357298"/>
          </a:xfrm>
          <a:prstGeom prst="rect">
            <a:avLst/>
          </a:prstGeom>
        </p:spPr>
      </p:pic>
      <p:sp>
        <p:nvSpPr>
          <p:cNvPr id="3" name="TextBox 2">
            <a:hlinkClick r:id="rId7" action="ppaction://hlinksldjump"/>
          </p:cNvPr>
          <p:cNvSpPr txBox="1"/>
          <p:nvPr/>
        </p:nvSpPr>
        <p:spPr>
          <a:xfrm>
            <a:off x="2034179" y="2939409"/>
            <a:ext cx="1503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 этап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187623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5328592" cy="1143000"/>
          </a:xfrm>
        </p:spPr>
        <p:txBody>
          <a:bodyPr/>
          <a:lstStyle/>
          <a:p>
            <a:r>
              <a:rPr lang="ru-RU" dirty="0" smtClean="0"/>
              <a:t>Ответ: Краб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r>
              <a:rPr lang="ru-RU" sz="5400" b="1" dirty="0"/>
              <a:t>Эмблема на форменной фуражке моряков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861048"/>
            <a:ext cx="3312368" cy="2527548"/>
          </a:xfrm>
          <a:prstGeom prst="rect">
            <a:avLst/>
          </a:prstGeom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604" y="623329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89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183" y="5011099"/>
            <a:ext cx="4968552" cy="1143000"/>
          </a:xfrm>
        </p:spPr>
        <p:txBody>
          <a:bodyPr/>
          <a:lstStyle/>
          <a:p>
            <a:r>
              <a:rPr lang="ru-RU" dirty="0" smtClean="0"/>
              <a:t>Ответ: Орел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525963"/>
          </a:xfrm>
        </p:spPr>
        <p:txBody>
          <a:bodyPr>
            <a:normAutofit/>
          </a:bodyPr>
          <a:lstStyle/>
          <a:p>
            <a:r>
              <a:rPr lang="ru-RU" sz="5400" b="1" dirty="0"/>
              <a:t>Сторона монеты, противоположной решке. 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25163" y="619666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501008"/>
            <a:ext cx="3528392" cy="2735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562" y="3564611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78978"/>
            <a:ext cx="4392488" cy="1143000"/>
          </a:xfrm>
        </p:spPr>
        <p:txBody>
          <a:bodyPr/>
          <a:lstStyle/>
          <a:p>
            <a:r>
              <a:rPr lang="ru-RU" dirty="0" smtClean="0"/>
              <a:t>Ответ: Заяц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dirty="0"/>
              <a:t>Автобусный безбилетник</a:t>
            </a:r>
            <a:r>
              <a:rPr lang="ru-RU" dirty="0"/>
              <a:t>. 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323528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003667" y="3799166"/>
            <a:ext cx="4038166" cy="2807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4679774"/>
            <a:ext cx="1460311" cy="104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1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57192"/>
            <a:ext cx="4608512" cy="1143000"/>
          </a:xfrm>
        </p:spPr>
        <p:txBody>
          <a:bodyPr/>
          <a:lstStyle/>
          <a:p>
            <a:r>
              <a:rPr lang="ru-RU" dirty="0" smtClean="0"/>
              <a:t>Ответ: Лисичка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b="1" dirty="0"/>
              <a:t>Грибы рыжего цвета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096616"/>
            <a:ext cx="3217540" cy="2413155"/>
          </a:xfrm>
          <a:prstGeom prst="rect">
            <a:avLst/>
          </a:prstGeom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07504" y="605264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14" y="2962853"/>
            <a:ext cx="3254536" cy="23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0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71785"/>
            <a:ext cx="3888432" cy="1143000"/>
          </a:xfrm>
        </p:spPr>
        <p:txBody>
          <a:bodyPr/>
          <a:lstStyle/>
          <a:p>
            <a:r>
              <a:rPr lang="ru-RU" dirty="0" smtClean="0"/>
              <a:t>Ответ: Мышь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Устройство ввода информации в компьютер. 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51520" y="613394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875641"/>
            <a:ext cx="3456384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95" y="3215489"/>
            <a:ext cx="2944669" cy="195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0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3960440" cy="1143000"/>
          </a:xfrm>
        </p:spPr>
        <p:txBody>
          <a:bodyPr/>
          <a:lstStyle/>
          <a:p>
            <a:r>
              <a:rPr lang="ru-RU" dirty="0" smtClean="0"/>
              <a:t>Ответ: Морж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Любитель зимнего плавания. 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323528" y="60932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662657"/>
            <a:ext cx="4104456" cy="260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чей след ?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555118"/>
            <a:ext cx="2426824" cy="237626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300661"/>
            <a:ext cx="2232248" cy="28851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924" y="5070934"/>
            <a:ext cx="1548172" cy="1510337"/>
          </a:xfrm>
          <a:prstGeom prst="rect">
            <a:avLst/>
          </a:prstGeom>
        </p:spPr>
      </p:pic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323528" y="599082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070934"/>
            <a:ext cx="1368152" cy="14437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5070934"/>
            <a:ext cx="1728246" cy="130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10996 L -0.00191 -0.35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412776"/>
            <a:ext cx="2857500" cy="28171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чей след ?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1" y="5016070"/>
            <a:ext cx="1854129" cy="1390597"/>
          </a:xfrm>
          <a:prstGeom prst="rect">
            <a:avLst/>
          </a:prstGeo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323528" y="599082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5016070"/>
            <a:ext cx="1368152" cy="14160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352" y="5000636"/>
            <a:ext cx="1256012" cy="13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10393 L 0.00087 -0.35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016" y="1196752"/>
            <a:ext cx="3263987" cy="29908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чей след ?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312" y="5072074"/>
            <a:ext cx="1918258" cy="1323597"/>
          </a:xfrm>
          <a:prstGeom prst="rect">
            <a:avLst/>
          </a:prstGeo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323528" y="599082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4929198"/>
            <a:ext cx="2016224" cy="15121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629" y="5070934"/>
            <a:ext cx="1532284" cy="130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4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73 -0.11759 L 0.10573 -0.3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081 L -0.20677 -0.00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340768"/>
            <a:ext cx="4004561" cy="24482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чей след ?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569" y="4958094"/>
            <a:ext cx="1215231" cy="1510337"/>
          </a:xfrm>
          <a:prstGeom prst="rect">
            <a:avLst/>
          </a:prstGeo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323528" y="599082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038959"/>
            <a:ext cx="2160240" cy="13486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5139672"/>
            <a:ext cx="1728246" cy="130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1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-0.10416 L 0.07431 -0.3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0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4.07407E-6 L 0.25157 -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9202" y="552488"/>
            <a:ext cx="4104798" cy="4005064"/>
          </a:xfrm>
          <a:prstGeom prst="rect">
            <a:avLst/>
          </a:prstGeom>
        </p:spPr>
      </p:pic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1048"/>
            <a:ext cx="2691449" cy="2852936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49" y="4600367"/>
            <a:ext cx="1877857" cy="1990528"/>
          </a:xfrm>
          <a:prstGeom prst="rect">
            <a:avLst/>
          </a:prstGeom>
        </p:spPr>
      </p:pic>
      <p:pic>
        <p:nvPicPr>
          <p:cNvPr id="10" name="Рисунок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539" y="4836634"/>
            <a:ext cx="1654964" cy="1754261"/>
          </a:xfrm>
          <a:prstGeom prst="rect">
            <a:avLst/>
          </a:prstGeom>
        </p:spPr>
      </p:pic>
      <p:pic>
        <p:nvPicPr>
          <p:cNvPr id="11" name="Рисунок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647" y="5111180"/>
            <a:ext cx="1456281" cy="15436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55776" y="127067"/>
            <a:ext cx="44340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Отгадайте слова,   которые совпадают  с названиями самых разных</a:t>
            </a:r>
            <a:endParaRPr lang="ru-RU" sz="2400" dirty="0"/>
          </a:p>
          <a:p>
            <a:r>
              <a:rPr lang="ru-RU" sz="2400" i="1" dirty="0"/>
              <a:t>живых существ.</a:t>
            </a:r>
            <a:endParaRPr lang="ru-RU" sz="2400" dirty="0"/>
          </a:p>
        </p:txBody>
      </p:sp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87" b="97642" l="4000" r="90000">
                        <a14:foregroundMark x1="20500" y1="14623" x2="17500" y2="13208"/>
                        <a14:foregroundMark x1="14000" y1="11792" x2="14000" y2="11792"/>
                        <a14:foregroundMark x1="69500" y1="15094" x2="69500" y2="15094"/>
                        <a14:foregroundMark x1="74000" y1="17925" x2="74000" y2="17925"/>
                        <a14:foregroundMark x1="52000" y1="7075" x2="52000" y2="7075"/>
                        <a14:foregroundMark x1="48500" y1="6132" x2="48500" y2="6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973" y="-171400"/>
            <a:ext cx="2935870" cy="352839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 rot="10800000" flipV="1">
            <a:off x="874498" y="1991099"/>
            <a:ext cx="1796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/>
              <a:t>30</a:t>
            </a:r>
            <a:endParaRPr lang="ru-RU" sz="7200" b="1" dirty="0"/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969549" y="5682986"/>
            <a:ext cx="1152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25</a:t>
            </a:r>
            <a:endParaRPr lang="ru-RU" sz="4800" b="1" dirty="0"/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3284418" y="5713764"/>
            <a:ext cx="11521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20</a:t>
            </a:r>
            <a:endParaRPr lang="ru-RU" sz="4400" b="1" dirty="0"/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5088376" y="5815029"/>
            <a:ext cx="1152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1</a:t>
            </a:r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6597556" y="5815029"/>
            <a:ext cx="1152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10</a:t>
            </a:r>
            <a:endParaRPr lang="ru-RU" sz="4000" b="1" dirty="0"/>
          </a:p>
        </p:txBody>
      </p:sp>
      <p:pic>
        <p:nvPicPr>
          <p:cNvPr id="14" name="Рисунок 1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683" y="5180160"/>
            <a:ext cx="1318567" cy="139768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10800000" flipV="1">
            <a:off x="8204154" y="5883009"/>
            <a:ext cx="1152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  <p:pic>
        <p:nvPicPr>
          <p:cNvPr id="22" name="Рисунок 2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981" y="1956463"/>
            <a:ext cx="952500" cy="952500"/>
          </a:xfrm>
          <a:prstGeom prst="rect">
            <a:avLst/>
          </a:prstGeom>
        </p:spPr>
      </p:pic>
      <p:pic>
        <p:nvPicPr>
          <p:cNvPr id="23" name="Рисунок 2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718" y="3271808"/>
            <a:ext cx="952500" cy="952500"/>
          </a:xfrm>
          <a:prstGeom prst="rect">
            <a:avLst/>
          </a:prstGeom>
        </p:spPr>
      </p:pic>
      <p:pic>
        <p:nvPicPr>
          <p:cNvPr id="24" name="Рисунок 2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034" y="2115013"/>
            <a:ext cx="952500" cy="952500"/>
          </a:xfrm>
          <a:prstGeom prst="rect">
            <a:avLst/>
          </a:prstGeom>
        </p:spPr>
      </p:pic>
      <p:pic>
        <p:nvPicPr>
          <p:cNvPr id="25" name="Рисунок 24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131" y="3191891"/>
            <a:ext cx="952500" cy="9525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 rot="10800000" flipV="1">
            <a:off x="3130544" y="3507105"/>
            <a:ext cx="1152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27" name="Прямоугольник 26"/>
          <p:cNvSpPr/>
          <p:nvPr/>
        </p:nvSpPr>
        <p:spPr>
          <a:xfrm rot="10800000" flipV="1">
            <a:off x="3441266" y="2201077"/>
            <a:ext cx="1152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 rot="10800000" flipV="1">
            <a:off x="5149218" y="2339836"/>
            <a:ext cx="1152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29" name="Прямоугольник 28"/>
          <p:cNvSpPr/>
          <p:nvPr/>
        </p:nvSpPr>
        <p:spPr>
          <a:xfrm rot="10800000" flipV="1">
            <a:off x="4772782" y="3521224"/>
            <a:ext cx="1152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04248" y="127067"/>
            <a:ext cx="226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17" action="ppaction://hlinksldjump"/>
              </a:rPr>
              <a:t>Этапы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0064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639" y="1556792"/>
            <a:ext cx="3384435" cy="2294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чей след ?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680" y="5016070"/>
            <a:ext cx="1631150" cy="1390596"/>
          </a:xfrm>
          <a:prstGeom prst="rect">
            <a:avLst/>
          </a:prstGeo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323528" y="599082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5016070"/>
            <a:ext cx="1512168" cy="14160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7" y="5057036"/>
            <a:ext cx="2004029" cy="15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59 -0.10393 L -0.08559 -0.39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59259E-6 L -4.16667E-6 2.59259E-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765" y="1268760"/>
            <a:ext cx="3845401" cy="28840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чей след ?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166" y="4797153"/>
            <a:ext cx="2041922" cy="1531441"/>
          </a:xfrm>
          <a:prstGeom prst="rect">
            <a:avLst/>
          </a:prstGeo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323528" y="599082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4786322"/>
            <a:ext cx="2016224" cy="15800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797153"/>
            <a:ext cx="1728246" cy="15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10116 L -0.00486 -0.4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5 -0.01065 L -0.25781 -0.010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1" y="1268760"/>
            <a:ext cx="4536504" cy="30963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чей след ?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5025031"/>
            <a:ext cx="1512168" cy="1411270"/>
          </a:xfrm>
          <a:prstGeom prst="rect">
            <a:avLst/>
          </a:prstGeo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323528" y="599082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991" y="4950366"/>
            <a:ext cx="2000594" cy="15121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5072074"/>
            <a:ext cx="1927363" cy="13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5 -0.12732 L 0.2875 -0.37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16337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995" y="1340768"/>
            <a:ext cx="2169600" cy="26458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чей след ?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590" y="5026826"/>
            <a:ext cx="1600562" cy="1359247"/>
          </a:xfrm>
          <a:prstGeom prst="rect">
            <a:avLst/>
          </a:prstGeo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323528" y="599082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991" y="5026825"/>
            <a:ext cx="2413964" cy="13592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05"/>
          <a:stretch/>
        </p:blipFill>
        <p:spPr>
          <a:xfrm>
            <a:off x="1136839" y="5072074"/>
            <a:ext cx="2071311" cy="128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5 -0.12732 L 0.2875 -0.37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16337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500174"/>
            <a:ext cx="2942456" cy="20106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чей след ?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924" y="5097172"/>
            <a:ext cx="1612770" cy="1518691"/>
          </a:xfrm>
          <a:prstGeom prst="rect">
            <a:avLst/>
          </a:prstGeo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323528" y="599082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097172"/>
            <a:ext cx="1656184" cy="14578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806" y="5070934"/>
            <a:ext cx="1719872" cy="145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9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46 -0.10394 L 0.05746 -0.35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Закончите фразу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r>
              <a:rPr lang="ru-RU" sz="8800" b="1" dirty="0" smtClean="0"/>
              <a:t>Смелый</a:t>
            </a:r>
            <a:r>
              <a:rPr lang="ru-RU" sz="8800" b="1" dirty="0"/>
              <a:t>, как ...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356992"/>
            <a:ext cx="4824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/>
              <a:t>л</a:t>
            </a:r>
            <a:r>
              <a:rPr lang="ru-RU" sz="13800" b="1" dirty="0" smtClean="0"/>
              <a:t>ев</a:t>
            </a:r>
            <a:endParaRPr lang="ru-RU" sz="13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188637"/>
            <a:ext cx="3696072" cy="30954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6284097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4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Закончите фразу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/>
          </a:bodyPr>
          <a:lstStyle/>
          <a:p>
            <a:r>
              <a:rPr lang="ru-RU" sz="8800" dirty="0"/>
              <a:t>Коварная, как ... </a:t>
            </a:r>
            <a:endParaRPr lang="ru-RU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56992"/>
            <a:ext cx="4824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/>
              <a:t>з</a:t>
            </a:r>
            <a:r>
              <a:rPr lang="ru-RU" sz="13800" b="1" dirty="0" smtClean="0"/>
              <a:t>мея</a:t>
            </a:r>
            <a:endParaRPr lang="ru-RU" sz="13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119522"/>
            <a:ext cx="4139782" cy="27587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616530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3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Закончите фразу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/>
          </a:bodyPr>
          <a:lstStyle/>
          <a:p>
            <a:r>
              <a:rPr lang="ru-RU" sz="8800" dirty="0"/>
              <a:t>Трусливый, как ... </a:t>
            </a:r>
            <a:endParaRPr lang="ru-RU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56992"/>
            <a:ext cx="4824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/>
              <a:t>з</a:t>
            </a:r>
            <a:r>
              <a:rPr lang="ru-RU" sz="13800" b="1" dirty="0" smtClean="0"/>
              <a:t>аяц</a:t>
            </a:r>
            <a:endParaRPr lang="ru-RU" sz="13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339512"/>
            <a:ext cx="3696072" cy="27937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6309320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21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Закончите фразу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r>
              <a:rPr lang="ru-RU" sz="8800" dirty="0" smtClean="0"/>
              <a:t>Хитрый</a:t>
            </a:r>
            <a:r>
              <a:rPr lang="ru-RU" sz="8800" dirty="0"/>
              <a:t>, как ... </a:t>
            </a:r>
            <a:endParaRPr lang="ru-RU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56992"/>
            <a:ext cx="4824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/>
              <a:t>л</a:t>
            </a:r>
            <a:r>
              <a:rPr lang="ru-RU" sz="13800" b="1" dirty="0" smtClean="0"/>
              <a:t>иса</a:t>
            </a:r>
            <a:endParaRPr lang="ru-RU" sz="13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5" y="3212976"/>
            <a:ext cx="4556287" cy="29523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692" y="6309320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71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Закончите фразу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r>
              <a:rPr lang="ru-RU" sz="8800" dirty="0"/>
              <a:t>Злой, как ... </a:t>
            </a:r>
            <a:endParaRPr lang="ru-RU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56992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/>
              <a:t>с</a:t>
            </a:r>
            <a:r>
              <a:rPr lang="ru-RU" sz="8800" b="1" dirty="0" smtClean="0"/>
              <a:t>обака</a:t>
            </a:r>
            <a:endParaRPr lang="ru-RU" sz="8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350340"/>
            <a:ext cx="3696072" cy="2772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612239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69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3723">
            <a:off x="5748025" y="3914348"/>
            <a:ext cx="1266468" cy="1450154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928670"/>
            <a:ext cx="1266468" cy="1450154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1500174"/>
            <a:ext cx="1266468" cy="1450154"/>
          </a:xfrm>
          <a:prstGeom prst="rect">
            <a:avLst/>
          </a:prstGeom>
        </p:spPr>
      </p:pic>
      <p:pic>
        <p:nvPicPr>
          <p:cNvPr id="13" name="Рисунок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4786322"/>
            <a:ext cx="1266468" cy="1450154"/>
          </a:xfrm>
          <a:prstGeom prst="rect">
            <a:avLst/>
          </a:prstGeom>
        </p:spPr>
      </p:pic>
      <p:pic>
        <p:nvPicPr>
          <p:cNvPr id="14" name="Рисунок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20" y="5143512"/>
            <a:ext cx="1266468" cy="1450154"/>
          </a:xfrm>
          <a:prstGeom prst="rect">
            <a:avLst/>
          </a:prstGeom>
        </p:spPr>
      </p:pic>
      <p:pic>
        <p:nvPicPr>
          <p:cNvPr id="17" name="Рисунок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3286124"/>
            <a:ext cx="990600" cy="1143000"/>
          </a:xfrm>
          <a:prstGeom prst="rect">
            <a:avLst/>
          </a:prstGeom>
        </p:spPr>
      </p:pic>
      <p:pic>
        <p:nvPicPr>
          <p:cNvPr id="18" name="Рисунок 1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1928802"/>
            <a:ext cx="990600" cy="1143000"/>
          </a:xfrm>
          <a:prstGeom prst="rect">
            <a:avLst/>
          </a:prstGeom>
        </p:spPr>
      </p:pic>
      <p:pic>
        <p:nvPicPr>
          <p:cNvPr id="19" name="Рисунок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5286388"/>
            <a:ext cx="990600" cy="1143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57422" y="0"/>
            <a:ext cx="726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Угадай чей след 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50472" cy="12554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4282" y="714356"/>
            <a:ext cx="90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5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0"/>
            <a:ext cx="1266468" cy="145015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14414" y="85723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2" name="TextBox 1">
            <a:hlinkClick r:id="rId12" action="ppaction://hlinksldjump"/>
          </p:cNvPr>
          <p:cNvSpPr txBox="1"/>
          <p:nvPr/>
        </p:nvSpPr>
        <p:spPr>
          <a:xfrm>
            <a:off x="8253697" y="0"/>
            <a:ext cx="89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Этапы</a:t>
            </a:r>
            <a:endParaRPr lang="ru-RU" dirty="0"/>
          </a:p>
        </p:txBody>
      </p:sp>
      <p:pic>
        <p:nvPicPr>
          <p:cNvPr id="22" name="Рисунок 21" descr="0_88a66_e98b3371_M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2977038"/>
            <a:ext cx="3298817" cy="3880962"/>
          </a:xfrm>
          <a:prstGeom prst="rect">
            <a:avLst/>
          </a:prstGeom>
        </p:spPr>
      </p:pic>
      <p:pic>
        <p:nvPicPr>
          <p:cNvPr id="29" name="Рисунок 28" descr="0_80a71_2639e6c3_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72132" y="308028"/>
            <a:ext cx="3786214" cy="3622145"/>
          </a:xfrm>
          <a:prstGeom prst="rect">
            <a:avLst/>
          </a:prstGeom>
        </p:spPr>
      </p:pic>
      <p:pic>
        <p:nvPicPr>
          <p:cNvPr id="20" name="Рисунок 1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3723">
            <a:off x="7625411" y="3271656"/>
            <a:ext cx="1266468" cy="145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146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Закончите фразу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/>
          </a:bodyPr>
          <a:lstStyle/>
          <a:p>
            <a:r>
              <a:rPr lang="ru-RU" sz="8800" dirty="0"/>
              <a:t>Голодный, как ... </a:t>
            </a:r>
            <a:endParaRPr lang="ru-RU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56992"/>
            <a:ext cx="4824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/>
              <a:t>в</a:t>
            </a:r>
            <a:r>
              <a:rPr lang="ru-RU" sz="13800" b="1" dirty="0" smtClean="0"/>
              <a:t>олк</a:t>
            </a:r>
            <a:endParaRPr lang="ru-RU" sz="13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350340"/>
            <a:ext cx="3696072" cy="2772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612239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8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Закончите фразу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r>
              <a:rPr lang="ru-RU" sz="8800" dirty="0"/>
              <a:t>Упрямый, как </a:t>
            </a:r>
            <a:endParaRPr lang="ru-RU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56992"/>
            <a:ext cx="4824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/>
              <a:t>о</a:t>
            </a:r>
            <a:r>
              <a:rPr lang="ru-RU" sz="13800" b="1" dirty="0" smtClean="0"/>
              <a:t>сёл</a:t>
            </a:r>
            <a:endParaRPr lang="ru-RU" sz="13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276" y="3188637"/>
            <a:ext cx="2699075" cy="30954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6099431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37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Закончите фразу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r>
              <a:rPr lang="ru-RU" sz="8800" dirty="0"/>
              <a:t>Вольный, как ... </a:t>
            </a:r>
            <a:endParaRPr lang="ru-RU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84749"/>
            <a:ext cx="48245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/>
              <a:t>п</a:t>
            </a:r>
            <a:r>
              <a:rPr lang="ru-RU" sz="11500" b="1" dirty="0" smtClean="0"/>
              <a:t>тица</a:t>
            </a:r>
            <a:endParaRPr lang="ru-RU" sz="115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981" y="3188637"/>
            <a:ext cx="3216062" cy="30954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6099431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2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Закончите фразу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r>
              <a:rPr lang="ru-RU" sz="8800" dirty="0"/>
              <a:t>Верный, как ... </a:t>
            </a:r>
            <a:endParaRPr lang="ru-RU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56992"/>
            <a:ext cx="4824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/>
              <a:t>п</a:t>
            </a:r>
            <a:r>
              <a:rPr lang="ru-RU" sz="13800" b="1" dirty="0"/>
              <a:t>ё</a:t>
            </a:r>
            <a:r>
              <a:rPr lang="ru-RU" sz="13800" b="1" dirty="0" smtClean="0"/>
              <a:t>с</a:t>
            </a:r>
            <a:endParaRPr lang="ru-RU" sz="13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282" y="3188637"/>
            <a:ext cx="3095460" cy="3095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473" y="6035527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3" action="ppaction://hlinksldjump"/>
              </a:rPr>
              <a:t>Н</a:t>
            </a:r>
            <a:r>
              <a:rPr lang="ru-RU" dirty="0" smtClean="0">
                <a:hlinkClick r:id="rId3" action="ppaction://hlinksldjump"/>
              </a:rPr>
              <a:t>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5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Закончите фразу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r>
              <a:rPr lang="ru-RU" sz="8800" dirty="0"/>
              <a:t>Тихий, как ... </a:t>
            </a:r>
            <a:endParaRPr lang="ru-RU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56992"/>
            <a:ext cx="48245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/>
              <a:t>м</a:t>
            </a:r>
            <a:r>
              <a:rPr lang="ru-RU" sz="11500" b="1" dirty="0" smtClean="0"/>
              <a:t>ышь</a:t>
            </a:r>
            <a:endParaRPr lang="ru-RU" sz="115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352124"/>
            <a:ext cx="3696072" cy="27684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1455" y="593594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25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Характер наш и братьев наших меньших (Закончите </a:t>
            </a:r>
            <a:r>
              <a:rPr lang="ru-RU" dirty="0" smtClean="0"/>
              <a:t>фразу)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5" y="2137621"/>
            <a:ext cx="5472190" cy="4436911"/>
          </a:xfr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88978">
            <a:off x="7733713" y="3178492"/>
            <a:ext cx="1246424" cy="1726712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4434" y="2762845"/>
            <a:ext cx="1402893" cy="1943474"/>
          </a:xfrm>
          <a:prstGeom prst="rect">
            <a:avLst/>
          </a:prstGeom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155" y="1340768"/>
            <a:ext cx="1402893" cy="1943474"/>
          </a:xfrm>
          <a:prstGeom prst="rect">
            <a:avLst/>
          </a:prstGeom>
        </p:spPr>
      </p:pic>
      <p:pic>
        <p:nvPicPr>
          <p:cNvPr id="8" name="Рисунок 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1242928"/>
            <a:ext cx="1402893" cy="1943474"/>
          </a:xfrm>
          <a:prstGeom prst="rect">
            <a:avLst/>
          </a:prstGeom>
        </p:spPr>
      </p:pic>
      <p:pic>
        <p:nvPicPr>
          <p:cNvPr id="9" name="Рисунок 8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021" y="4796317"/>
            <a:ext cx="1402893" cy="1943474"/>
          </a:xfrm>
          <a:prstGeom prst="rect">
            <a:avLst/>
          </a:prstGeom>
        </p:spPr>
      </p:pic>
      <p:pic>
        <p:nvPicPr>
          <p:cNvPr id="10" name="Рисунок 9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803" y="1791107"/>
            <a:ext cx="1402893" cy="1943474"/>
          </a:xfrm>
          <a:prstGeom prst="rect">
            <a:avLst/>
          </a:prstGeom>
        </p:spPr>
      </p:pic>
      <p:pic>
        <p:nvPicPr>
          <p:cNvPr id="11" name="Рисунок 10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88978">
            <a:off x="7733713" y="370709"/>
            <a:ext cx="1246424" cy="1726712"/>
          </a:xfrm>
          <a:prstGeom prst="rect">
            <a:avLst/>
          </a:prstGeom>
        </p:spPr>
      </p:pic>
      <p:pic>
        <p:nvPicPr>
          <p:cNvPr id="12" name="Рисунок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88978">
            <a:off x="6330818" y="3051222"/>
            <a:ext cx="1246424" cy="1726712"/>
          </a:xfrm>
          <a:prstGeom prst="rect">
            <a:avLst/>
          </a:prstGeom>
        </p:spPr>
      </p:pic>
      <p:pic>
        <p:nvPicPr>
          <p:cNvPr id="13" name="Рисунок 12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88978">
            <a:off x="8027488" y="5014944"/>
            <a:ext cx="1246424" cy="1726712"/>
          </a:xfrm>
          <a:prstGeom prst="rect">
            <a:avLst/>
          </a:prstGeom>
        </p:spPr>
      </p:pic>
      <p:pic>
        <p:nvPicPr>
          <p:cNvPr id="14" name="Рисунок 13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88978">
            <a:off x="2338856" y="927751"/>
            <a:ext cx="1246424" cy="17267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57214"/>
            <a:ext cx="1246424" cy="1726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64291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0" y="785794"/>
            <a:ext cx="1402893" cy="1943474"/>
            <a:chOff x="1278265" y="5191160"/>
            <a:chExt cx="1402893" cy="194347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8265" y="5191160"/>
              <a:ext cx="1402893" cy="194347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786512" y="6131130"/>
              <a:ext cx="783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10</a:t>
              </a:r>
              <a:endParaRPr lang="ru-RU" sz="24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224924" y="19929"/>
            <a:ext cx="226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16" action="ppaction://hlinksldjump"/>
              </a:rPr>
              <a:t>Этапы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3897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98930"/>
            <a:ext cx="8229600" cy="1143000"/>
          </a:xfrm>
        </p:spPr>
        <p:txBody>
          <a:bodyPr/>
          <a:lstStyle/>
          <a:p>
            <a:r>
              <a:rPr lang="ru-RU" dirty="0" smtClean="0"/>
              <a:t>Ответ: Зебра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Пешеходный переход.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068960"/>
            <a:ext cx="2381250" cy="3081338"/>
          </a:xfrm>
          <a:prstGeom prst="rect">
            <a:avLst/>
          </a:prstGeom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0" y="610436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01008"/>
            <a:ext cx="2386569" cy="24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3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143000"/>
          </a:xfrm>
        </p:spPr>
        <p:txBody>
          <a:bodyPr/>
          <a:lstStyle/>
          <a:p>
            <a:r>
              <a:rPr lang="ru-RU" dirty="0" smtClean="0"/>
              <a:t>Ответ: Галочка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 Пометка    на    полях    тетради    или    книги    в    виде    </a:t>
            </a:r>
            <a:r>
              <a:rPr lang="ru-RU" sz="4000" b="1" dirty="0" smtClean="0"/>
              <a:t>схематического  изображения </a:t>
            </a:r>
            <a:r>
              <a:rPr lang="ru-RU" sz="4000" b="1" dirty="0"/>
              <a:t>летящей птички.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16216" y="4762597"/>
            <a:ext cx="2016224" cy="1807029"/>
          </a:xfrm>
          <a:prstGeom prst="rect">
            <a:avLst/>
          </a:prstGeom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517" y="620029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734" y="4022824"/>
            <a:ext cx="1691097" cy="15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4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229600" cy="1143000"/>
          </a:xfrm>
        </p:spPr>
        <p:txBody>
          <a:bodyPr/>
          <a:lstStyle/>
          <a:p>
            <a:r>
              <a:rPr lang="ru-RU" dirty="0" smtClean="0"/>
              <a:t>Ответ: Козел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r>
              <a:rPr lang="ru-RU" sz="3600" b="1" dirty="0"/>
              <a:t>Спортивный снаряд в каждом школьном спортзале для прыганья </a:t>
            </a:r>
            <a:r>
              <a:rPr lang="ru-RU" sz="3600" b="1" dirty="0" smtClean="0"/>
              <a:t>через него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259460"/>
            <a:ext cx="2857500" cy="2857500"/>
          </a:xfrm>
          <a:prstGeom prst="rect">
            <a:avLst/>
          </a:prstGeom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2545" y="62144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азад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44" y="3454524"/>
            <a:ext cx="2246786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7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4824536" cy="1143000"/>
          </a:xfrm>
        </p:spPr>
        <p:txBody>
          <a:bodyPr/>
          <a:lstStyle/>
          <a:p>
            <a:r>
              <a:rPr lang="ru-RU" dirty="0" smtClean="0"/>
              <a:t>Ответ: Ленивец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/>
          </a:bodyPr>
          <a:lstStyle/>
          <a:p>
            <a:r>
              <a:rPr lang="ru-RU" sz="5400" b="1" dirty="0"/>
              <a:t>То     же,     что     лентяй.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933056"/>
            <a:ext cx="4145016" cy="2760404"/>
          </a:xfrm>
          <a:prstGeom prst="rect">
            <a:avLst/>
          </a:prstGeom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0" y="630400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0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303503"/>
            <a:ext cx="5112568" cy="1143000"/>
          </a:xfrm>
        </p:spPr>
        <p:txBody>
          <a:bodyPr/>
          <a:lstStyle/>
          <a:p>
            <a:r>
              <a:rPr lang="ru-RU" dirty="0" smtClean="0"/>
              <a:t>Ответ: Змей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Autofit/>
          </a:bodyPr>
          <a:lstStyle/>
          <a:p>
            <a:r>
              <a:rPr lang="ru-RU" sz="4400" b="1" dirty="0"/>
              <a:t>Детская игрушка на ниточке, запускаемая в небо.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911548"/>
            <a:ext cx="3272985" cy="2177168"/>
          </a:xfrm>
          <a:prstGeom prst="rect">
            <a:avLst/>
          </a:prstGeom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22176" y="630147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1" y="3698793"/>
            <a:ext cx="2290936" cy="26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6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5e224251bca69f4fb18eb29a8b8382f6c91df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280</Words>
  <Application>Microsoft Office PowerPoint</Application>
  <PresentationFormat>Экран (4:3)</PresentationFormat>
  <Paragraphs>117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Викторина на тему «Удивительное рядом»</vt:lpstr>
      <vt:lpstr>Презентация PowerPoint</vt:lpstr>
      <vt:lpstr>Презентация PowerPoint</vt:lpstr>
      <vt:lpstr>Характер наш и братьев наших меньших (Закончите фразу)</vt:lpstr>
      <vt:lpstr>Ответ: Зебра   </vt:lpstr>
      <vt:lpstr>Ответ: Галочка </vt:lpstr>
      <vt:lpstr>Ответ: Козел </vt:lpstr>
      <vt:lpstr>Ответ: Ленивец </vt:lpstr>
      <vt:lpstr>Ответ: Змей </vt:lpstr>
      <vt:lpstr>Ответ: Краб </vt:lpstr>
      <vt:lpstr>Ответ: Орел</vt:lpstr>
      <vt:lpstr>Ответ: Заяц </vt:lpstr>
      <vt:lpstr>Ответ: Лисичка</vt:lpstr>
      <vt:lpstr>Ответ: Мышь</vt:lpstr>
      <vt:lpstr>Ответ: Морж</vt:lpstr>
      <vt:lpstr>Угадай чей след ? </vt:lpstr>
      <vt:lpstr>Угадай чей след ? </vt:lpstr>
      <vt:lpstr>Угадай чей след ? </vt:lpstr>
      <vt:lpstr>Угадай чей след ? </vt:lpstr>
      <vt:lpstr>Угадай чей след ? </vt:lpstr>
      <vt:lpstr>Угадай чей след ? </vt:lpstr>
      <vt:lpstr>Угадай чей след ? </vt:lpstr>
      <vt:lpstr>Угадай чей след ? </vt:lpstr>
      <vt:lpstr>Угадай чей след ? </vt:lpstr>
      <vt:lpstr>Закончите фразу</vt:lpstr>
      <vt:lpstr>Закончите фразу</vt:lpstr>
      <vt:lpstr>Закончите фразу</vt:lpstr>
      <vt:lpstr>Закончите фразу</vt:lpstr>
      <vt:lpstr>Закончите фразу</vt:lpstr>
      <vt:lpstr>Закончите фразу</vt:lpstr>
      <vt:lpstr>Закончите фразу</vt:lpstr>
      <vt:lpstr>Закончите фразу</vt:lpstr>
      <vt:lpstr>Закончите фразу</vt:lpstr>
      <vt:lpstr>Закончите фразу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на тему «»</dc:title>
  <dc:creator>User</dc:creator>
  <cp:lastModifiedBy>RePack by Diakov</cp:lastModifiedBy>
  <cp:revision>64</cp:revision>
  <dcterms:created xsi:type="dcterms:W3CDTF">2014-03-28T13:32:57Z</dcterms:created>
  <dcterms:modified xsi:type="dcterms:W3CDTF">2015-11-11T15:00:06Z</dcterms:modified>
</cp:coreProperties>
</file>