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60"/>
  </p:normalViewPr>
  <p:slideViewPr>
    <p:cSldViewPr>
      <p:cViewPr>
        <p:scale>
          <a:sx n="66" d="100"/>
          <a:sy n="66" d="100"/>
        </p:scale>
        <p:origin x="-619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77521218_406ee00ab7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52843"/>
              </p:ext>
            </p:extLst>
          </p:nvPr>
        </p:nvGraphicFramePr>
        <p:xfrm>
          <a:off x="0" y="0"/>
          <a:ext cx="3744416" cy="1864076"/>
        </p:xfrm>
        <a:graphic>
          <a:graphicData uri="http://schemas.openxmlformats.org/drawingml/2006/table">
            <a:tbl>
              <a:tblPr/>
              <a:tblGrid>
                <a:gridCol w="3744416"/>
              </a:tblGrid>
              <a:tr h="186407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</a:rPr>
                        <a:t>Картина </a:t>
                      </a:r>
                      <a:r>
                        <a:rPr lang="ru-RU" sz="2200" b="1" smtClean="0">
                          <a:solidFill>
                            <a:srgbClr val="FF0000"/>
                          </a:solidFill>
                        </a:rPr>
                        <a:t>Сергея Иванова</a:t>
                      </a:r>
                      <a:r>
                        <a:rPr lang="ru-RU" sz="2200" b="1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</a:rPr>
                        <a:t> "В Смутное время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”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Century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tsait.ru/art/ch/chistykov/img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0"/>
          <a:ext cx="6096000" cy="186407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86407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Century"/>
                        </a:rPr>
                        <a:t>Чистяков Павел Петрович. </a:t>
                      </a:r>
                      <a:br>
                        <a:rPr lang="ru-RU" b="1" dirty="0">
                          <a:solidFill>
                            <a:schemeClr val="bg1"/>
                          </a:solidFill>
                          <a:latin typeface="Century"/>
                        </a:rPr>
                      </a:br>
                      <a:r>
                        <a:rPr lang="ru-RU" b="1" dirty="0">
                          <a:solidFill>
                            <a:schemeClr val="bg1"/>
                          </a:solidFill>
                          <a:latin typeface="Century"/>
                        </a:rPr>
                        <a:t>«Патриарх </a:t>
                      </a:r>
                      <a:r>
                        <a:rPr lang="ru-RU" b="1" dirty="0" err="1">
                          <a:solidFill>
                            <a:schemeClr val="bg1"/>
                          </a:solidFill>
                          <a:latin typeface="Century"/>
                        </a:rPr>
                        <a:t>Гермоген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Century"/>
                        </a:rPr>
                        <a:t> отказывает полякам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entury"/>
                        </a:rPr>
                        <a:t>подписать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  <a:latin typeface="Century"/>
                        </a:rPr>
                        <a:t>грамоту»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0" y="0"/>
            <a:ext cx="9164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01970"/>
              </p:ext>
            </p:extLst>
          </p:nvPr>
        </p:nvGraphicFramePr>
        <p:xfrm>
          <a:off x="1785918" y="0"/>
          <a:ext cx="6096000" cy="186407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8640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В.Верещагин</a:t>
                      </a:r>
                      <a:r>
                        <a:rPr lang="ru-RU" sz="2400" b="1" dirty="0" smtClean="0"/>
                        <a:t>. </a:t>
                      </a:r>
                    </a:p>
                    <a:p>
                      <a:pPr algn="ctr"/>
                      <a:r>
                        <a:rPr lang="ru-RU" sz="2400" b="1" dirty="0" smtClean="0"/>
                        <a:t>"Защита Свято-Троицкого монастыря"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entury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Копия 79702154_2835299_Kazan_BLACK_BI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600076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214554"/>
            <a:ext cx="221457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Икона</a:t>
            </a:r>
          </a:p>
          <a:p>
            <a:pPr algn="ctr"/>
            <a:r>
              <a:rPr lang="ru-RU" sz="3000" dirty="0" smtClean="0"/>
              <a:t>Казанской божьей матери</a:t>
            </a: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Администратор\Рабочий стол\avto1\Makovski_L appel des Men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28924"/>
              </p:ext>
            </p:extLst>
          </p:nvPr>
        </p:nvGraphicFramePr>
        <p:xfrm>
          <a:off x="0" y="0"/>
          <a:ext cx="3962384" cy="1775460"/>
        </p:xfrm>
        <a:graphic>
          <a:graphicData uri="http://schemas.openxmlformats.org/drawingml/2006/table">
            <a:tbl>
              <a:tblPr/>
              <a:tblGrid>
                <a:gridCol w="3962384"/>
              </a:tblGrid>
              <a:tr h="1633526"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К.Маковский</a:t>
                      </a:r>
                      <a:endParaRPr lang="en-US" sz="26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«Воззвание</a:t>
                      </a:r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Козьмы</a:t>
                      </a:r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Минина к </a:t>
                      </a:r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народу»</a:t>
                      </a:r>
                      <a:endParaRPr lang="en-US" sz="26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600" b="1" dirty="0">
                        <a:solidFill>
                          <a:schemeClr val="tx1"/>
                        </a:solidFill>
                        <a:latin typeface="Century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143040" y="1357298"/>
          <a:ext cx="6096000" cy="4648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катя\Desktop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" y="-13470"/>
            <a:ext cx="9138549" cy="68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9908"/>
              </p:ext>
            </p:extLst>
          </p:nvPr>
        </p:nvGraphicFramePr>
        <p:xfrm>
          <a:off x="0" y="0"/>
          <a:ext cx="3962384" cy="1897380"/>
        </p:xfrm>
        <a:graphic>
          <a:graphicData uri="http://schemas.openxmlformats.org/drawingml/2006/table">
            <a:tbl>
              <a:tblPr/>
              <a:tblGrid>
                <a:gridCol w="3962384"/>
              </a:tblGrid>
              <a:tr h="16335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М.Песков</a:t>
                      </a:r>
                      <a:r>
                        <a:rPr lang="ru-RU" sz="2800" dirty="0" smtClean="0"/>
                        <a:t>. </a:t>
                      </a:r>
                    </a:p>
                    <a:p>
                      <a:pPr algn="ctr"/>
                      <a:r>
                        <a:rPr lang="ru-RU" sz="2800" dirty="0" smtClean="0"/>
                        <a:t>"Воззвание Минина к нижегородцам в 1611 году".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Century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Desktop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5"/>
            <a:ext cx="9144000" cy="68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34089"/>
              </p:ext>
            </p:extLst>
          </p:nvPr>
        </p:nvGraphicFramePr>
        <p:xfrm>
          <a:off x="5181616" y="16355"/>
          <a:ext cx="3962384" cy="1897380"/>
        </p:xfrm>
        <a:graphic>
          <a:graphicData uri="http://schemas.openxmlformats.org/drawingml/2006/table">
            <a:tbl>
              <a:tblPr/>
              <a:tblGrid>
                <a:gridCol w="3962384"/>
              </a:tblGrid>
              <a:tr h="16124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М.Песков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"Воззвание Минина к нижегородцам в 1611 году".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Century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9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Desktop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" y="0"/>
            <a:ext cx="9147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13306"/>
              </p:ext>
            </p:extLst>
          </p:nvPr>
        </p:nvGraphicFramePr>
        <p:xfrm>
          <a:off x="5181616" y="16355"/>
          <a:ext cx="3962384" cy="1612445"/>
        </p:xfrm>
        <a:graphic>
          <a:graphicData uri="http://schemas.openxmlformats.org/drawingml/2006/table">
            <a:tbl>
              <a:tblPr/>
              <a:tblGrid>
                <a:gridCol w="3962384"/>
              </a:tblGrid>
              <a:tr h="16124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chemeClr val="bg1"/>
                          </a:solidFill>
                        </a:rPr>
                        <a:t>Э.Лисснер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 "Изгнание поляков из Кремля"</a:t>
                      </a:r>
                      <a:endParaRPr lang="ru-RU" sz="2600" b="1" dirty="0">
                        <a:solidFill>
                          <a:schemeClr val="bg1"/>
                        </a:solidFill>
                        <a:latin typeface="Century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35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58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катя</cp:lastModifiedBy>
  <cp:revision>10</cp:revision>
  <dcterms:modified xsi:type="dcterms:W3CDTF">2012-10-25T00:40:09Z</dcterms:modified>
</cp:coreProperties>
</file>