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51B914-7CB1-49A9-B04A-878844FCB9D2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19AD6C-667C-4B39-8ACA-87F656BCF7A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err="1" smtClean="0">
                <a:solidFill>
                  <a:srgbClr val="FF0000"/>
                </a:solidFill>
              </a:rPr>
              <a:t>Лучинина</a:t>
            </a:r>
            <a:r>
              <a:rPr lang="ru-RU" sz="2200" dirty="0" smtClean="0">
                <a:solidFill>
                  <a:srgbClr val="FF0000"/>
                </a:solidFill>
              </a:rPr>
              <a:t>  </a:t>
            </a:r>
            <a:r>
              <a:rPr lang="ru-RU" sz="2200" dirty="0" err="1" smtClean="0">
                <a:solidFill>
                  <a:srgbClr val="FF0000"/>
                </a:solidFill>
              </a:rPr>
              <a:t>александра</a:t>
            </a:r>
            <a:endParaRPr lang="ru-RU" sz="22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Новосёлов </a:t>
            </a:r>
            <a:r>
              <a:rPr lang="ru-RU" sz="2400" dirty="0" err="1" smtClean="0">
                <a:solidFill>
                  <a:srgbClr val="FF0000"/>
                </a:solidFill>
              </a:rPr>
              <a:t>василий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Мартын </a:t>
            </a:r>
            <a:r>
              <a:rPr lang="ru-RU" sz="2400" dirty="0" err="1" smtClean="0">
                <a:solidFill>
                  <a:srgbClr val="FF0000"/>
                </a:solidFill>
              </a:rPr>
              <a:t>ирина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София </a:t>
            </a:r>
            <a:r>
              <a:rPr lang="ru-RU" sz="2400" dirty="0" err="1" smtClean="0">
                <a:solidFill>
                  <a:srgbClr val="FF0000"/>
                </a:solidFill>
              </a:rPr>
              <a:t>тараненко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38884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Математика в </a:t>
            </a:r>
            <a:br>
              <a:rPr lang="ru-RU" sz="6600" dirty="0" smtClean="0">
                <a:solidFill>
                  <a:srgbClr val="FFFF00"/>
                </a:solidFill>
              </a:rPr>
            </a:br>
            <a:r>
              <a:rPr lang="ru-RU" sz="6600" dirty="0" smtClean="0">
                <a:solidFill>
                  <a:srgbClr val="FFFF00"/>
                </a:solidFill>
              </a:rPr>
              <a:t>Играх</a:t>
            </a:r>
            <a:br>
              <a:rPr lang="ru-RU" sz="6600" dirty="0" smtClean="0">
                <a:solidFill>
                  <a:srgbClr val="FFFF00"/>
                </a:solidFill>
              </a:rPr>
            </a:br>
            <a:r>
              <a:rPr lang="ru-RU" sz="6600" dirty="0" smtClean="0">
                <a:solidFill>
                  <a:srgbClr val="FFFF00"/>
                </a:solidFill>
              </a:rPr>
              <a:t>и </a:t>
            </a:r>
            <a:br>
              <a:rPr lang="ru-RU" sz="6600" dirty="0" smtClean="0">
                <a:solidFill>
                  <a:srgbClr val="FFFF00"/>
                </a:solidFill>
              </a:rPr>
            </a:br>
            <a:r>
              <a:rPr lang="ru-RU" sz="6600" dirty="0" smtClean="0">
                <a:solidFill>
                  <a:srgbClr val="FFFF00"/>
                </a:solidFill>
              </a:rPr>
              <a:t>Задачах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6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СОКРАТИТЕ ДРОБИ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НА ЗАДАНИЕ 2-3 МИНУТЫ</a:t>
            </a:r>
          </a:p>
          <a:p>
            <a:r>
              <a:rPr lang="ru-RU" sz="4400" dirty="0"/>
              <a:t>ЗАДАНИЕ БУДЕТ ВЫДАНО НА ЛИСТОЧКЕ</a:t>
            </a:r>
          </a:p>
          <a:p>
            <a:endParaRPr lang="ru-RU" sz="4400" dirty="0" smtClean="0"/>
          </a:p>
          <a:p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971600" y="5301208"/>
            <a:ext cx="1512168" cy="10081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НОД И ВЗАИМНО ПРОСТЫЕ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ЗАДАНИЕ НА 4-5 МИНУТ</a:t>
            </a:r>
          </a:p>
          <a:p>
            <a:r>
              <a:rPr lang="ru-RU" sz="3600" dirty="0" smtClean="0"/>
              <a:t>ЗАДАНИЕ БУДЕТ ВЫДАНО НА ЛИСТОЧКЕ</a:t>
            </a:r>
            <a:endParaRPr lang="ru-RU" sz="3600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683568" y="5301208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917594" y="5409220"/>
            <a:ext cx="111612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/>
          <a:lstStyle/>
          <a:p>
            <a:r>
              <a:rPr lang="ru-RU" sz="4800" dirty="0" smtClean="0"/>
              <a:t>ЗАДАНИЕ НА </a:t>
            </a:r>
            <a:r>
              <a:rPr lang="ru-RU" sz="4800" dirty="0" smtClean="0"/>
              <a:t>5-7 </a:t>
            </a:r>
            <a:r>
              <a:rPr lang="ru-RU" sz="4800" dirty="0" smtClean="0"/>
              <a:t>МИНУТ</a:t>
            </a:r>
          </a:p>
          <a:p>
            <a:r>
              <a:rPr lang="ru-RU" sz="4800" dirty="0" smtClean="0"/>
              <a:t>ЗАДАНИЕ БУДЕТ ВЫДАНО НА ЛИСТОЧКЕ</a:t>
            </a:r>
          </a:p>
          <a:p>
            <a:endParaRPr lang="ru-RU" sz="4800" dirty="0" smtClean="0"/>
          </a:p>
          <a:p>
            <a:endParaRPr lang="ru-RU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683568" y="5301208"/>
            <a:ext cx="187220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917594" y="5409220"/>
            <a:ext cx="1116124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СПАСИБО ЗА ВНИМАНИЕ!!!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0161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Разделитесь на 3 группы.</a:t>
            </a:r>
          </a:p>
          <a:p>
            <a:r>
              <a:rPr lang="ru-RU" dirty="0" smtClean="0"/>
              <a:t>Выбрать капитана , именно он(а) будет отвечать за вашу команду!!!</a:t>
            </a:r>
          </a:p>
          <a:p>
            <a:r>
              <a:rPr lang="ru-RU" dirty="0" smtClean="0"/>
              <a:t>Не пользоваться калькулятором или телефоном , если будет нарушение , то минус 1 балл вашей команде.</a:t>
            </a:r>
          </a:p>
          <a:p>
            <a:r>
              <a:rPr lang="ru-RU" dirty="0" smtClean="0"/>
              <a:t>Та группа которая  даст ВЫПОЛНЕНОЕ задание быстрее всех  и ПРАВИЛЬНО выполненное задание получит ДОПОЛНИТЕЛЬНЫЕ БАЛЛЫ (в каждом задании будет свой дополнительный балл)</a:t>
            </a:r>
          </a:p>
        </p:txBody>
      </p:sp>
    </p:spTree>
    <p:extLst>
      <p:ext uri="{BB962C8B-B14F-4D97-AF65-F5344CB8AC3E}">
        <p14:creationId xmlns:p14="http://schemas.microsoft.com/office/powerpoint/2010/main" val="21256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ВСПОМНИМ</a:t>
            </a:r>
            <a:br>
              <a:rPr lang="ru-RU" dirty="0" smtClean="0"/>
            </a:br>
            <a:r>
              <a:rPr lang="ru-RU" dirty="0" smtClean="0"/>
              <a:t>Делители и кратное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правило ДЕЛИТЕЛЯ и КРАТНОГО</a:t>
            </a:r>
            <a:r>
              <a:rPr lang="en-US" dirty="0" smtClean="0"/>
              <a:t>???</a:t>
            </a:r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ДЕЛИТЕЛЕМ натурального числа</a:t>
            </a:r>
            <a:r>
              <a:rPr lang="ru-RU" dirty="0" smtClean="0">
                <a:solidFill>
                  <a:srgbClr val="FF0000"/>
                </a:solidFill>
              </a:rPr>
              <a:t> А  </a:t>
            </a:r>
            <a:r>
              <a:rPr lang="ru-RU" dirty="0" smtClean="0">
                <a:solidFill>
                  <a:schemeClr val="tx1"/>
                </a:solidFill>
              </a:rPr>
              <a:t>называют натуральное число, на которое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делится без остатка.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КРАТНЫМ натурального числа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называют натуральное число , которое делится без остатка на </a:t>
            </a:r>
            <a:r>
              <a:rPr lang="ru-RU" dirty="0">
                <a:solidFill>
                  <a:srgbClr val="FF0000"/>
                </a:solidFill>
              </a:rPr>
              <a:t>А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1</a:t>
            </a:r>
            <a:br>
              <a:rPr lang="ru-RU" dirty="0" smtClean="0"/>
            </a:br>
            <a:r>
              <a:rPr lang="ru-RU" dirty="0" smtClean="0"/>
              <a:t>ДЕЛИТЕЛИ И КРАТНЫЕ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ЗАДАНИЕ ВЫПОЛНЯЕТСЯ В </a:t>
            </a:r>
            <a:r>
              <a:rPr lang="ru-RU" dirty="0" smtClean="0">
                <a:solidFill>
                  <a:srgbClr val="FF0000"/>
                </a:solidFill>
              </a:rPr>
              <a:t>2 БАЛЛА, ДОПОЛНИТЕЛЬНЫЕ 3 БАЛЛА</a:t>
            </a:r>
          </a:p>
          <a:p>
            <a:r>
              <a:rPr lang="ru-RU" sz="3600" dirty="0" smtClean="0"/>
              <a:t>1. НАПИШИТЕ ВСЕ ДЕЛИТЕЛИ ЧИСЛА 18</a:t>
            </a:r>
          </a:p>
          <a:p>
            <a:r>
              <a:rPr lang="ru-RU" sz="3600" dirty="0" smtClean="0"/>
              <a:t>2.ВЫБЕРИТЕ ИЗ ЧИСЕЛ 2,6,44,43 ТЕ , КОТОРЫЕ ЯВЛЯЮТСЯ ДЕЛИТЕЛЯМИ ЧИСЛА</a:t>
            </a:r>
            <a:r>
              <a:rPr lang="ru-RU" dirty="0" smtClean="0"/>
              <a:t> </a:t>
            </a:r>
            <a:r>
              <a:rPr lang="ru-RU" sz="4400" dirty="0" smtClean="0"/>
              <a:t>2538</a:t>
            </a:r>
          </a:p>
          <a:p>
            <a:r>
              <a:rPr lang="ru-RU" sz="4400" dirty="0" smtClean="0"/>
              <a:t>ЗАДАНИЕ НА 3-5 минут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719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ЗАДАНИЕ 2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ПРАВИЛА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ЗАДАНИЕ ВЫПОЛНЯЕТСЯ В </a:t>
            </a:r>
            <a:r>
              <a:rPr lang="ru-RU" dirty="0" smtClean="0">
                <a:solidFill>
                  <a:srgbClr val="FF0000"/>
                </a:solidFill>
              </a:rPr>
              <a:t>6 БАЛЛОВ,ДОПОЛНИТЕЛЬНЫЕ 6 БАЛЛОВ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НАПИШИТЕ ПРАВИЛА  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1.НАХОЖДЕНИЕ ДРОБИ ОТ ЧИСЛА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2.ВЗАИМНО ОБРАТНЫЕ ЧИСЛА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3.ДЕЛЕНИЕ ДРОБЕЙ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ЗАДАНИЕ  3-5 МИНУТ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ОТВЕТЫ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ru-RU" dirty="0" smtClean="0">
                <a:solidFill>
                  <a:schemeClr val="tx1"/>
                </a:solidFill>
              </a:rPr>
              <a:t>1.ЧТОБЫ НАЙТИ ДРОБЬ ОТ ЧИСЛА,НУЖНО УМНОЖИТЬ ЧИСЛО НА ЭТУ ДРОБЬ.2.ДВА ЧИСЛА,ПРОИЗВЕДЕНИЕ КОТОРЫХ РАВНО </a:t>
            </a:r>
            <a:r>
              <a:rPr lang="ru-RU" dirty="0" smtClean="0">
                <a:solidFill>
                  <a:srgbClr val="FF0000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НАЗЫВАЮТ ВЗАИМНО ОБРАТНЫМИ.3.ЧТОБЫ РАЗДЕЛИТЬ ОДНУ ДРОБЬ НА ДРУГУЮ,НАДО ДЕЛИМОЕ УМНОЖИТЬ НА ЧИСЛО ,ОБРАТНОЕ ДЕЛИТЕЛЮ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4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3</a:t>
            </a:r>
            <a:br>
              <a:rPr lang="ru-RU" dirty="0" smtClean="0"/>
            </a:br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/>
          <a:lstStyle/>
          <a:p>
            <a:r>
              <a:rPr lang="ru-RU" dirty="0" smtClean="0"/>
              <a:t>ЗАДАНИЕ ВЫПОЛНЯЕТСЯ В </a:t>
            </a:r>
            <a:r>
              <a:rPr lang="ru-RU" dirty="0" smtClean="0">
                <a:solidFill>
                  <a:srgbClr val="FF0000"/>
                </a:solidFill>
              </a:rPr>
              <a:t>4 БАЛЛА,ДОПОЛНИТЕЛЬНЫЕ 2 БАЛЛА</a:t>
            </a:r>
            <a:endParaRPr lang="ru-RU" dirty="0" smtClean="0"/>
          </a:p>
          <a:p>
            <a:r>
              <a:rPr lang="ru-RU" dirty="0" smtClean="0"/>
              <a:t>Три </a:t>
            </a:r>
            <a:r>
              <a:rPr lang="ru-RU" dirty="0"/>
              <a:t>друга – Алеша, Коля и Саша – сели на скамейку в один ряд. Сколькими способами они могли это сделать</a:t>
            </a:r>
            <a:r>
              <a:rPr lang="ru-RU" dirty="0" smtClean="0"/>
              <a:t>?</a:t>
            </a:r>
          </a:p>
          <a:p>
            <a:r>
              <a:rPr lang="ru-RU" dirty="0" smtClean="0"/>
              <a:t>НА  ЗАДАНИЕ  2-4 МИНУТЫ</a:t>
            </a:r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/>
              <a:t>Друзья могли сесть 6 способами: 1) Алеша, Коля, Саша; 2) Алеша, Саша, Коля; 3) Коля, Алеша, Саша; 4) Коля, Саша, Алеша; 5) Саша, Алеша, Коля; 6) Саша, Коля. Алеша.</a:t>
            </a:r>
          </a:p>
        </p:txBody>
      </p:sp>
    </p:spTree>
    <p:extLst>
      <p:ext uri="{BB962C8B-B14F-4D97-AF65-F5344CB8AC3E}">
        <p14:creationId xmlns:p14="http://schemas.microsoft.com/office/powerpoint/2010/main" val="24004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4</a:t>
            </a:r>
            <a:br>
              <a:rPr lang="ru-RU" dirty="0" smtClean="0"/>
            </a:br>
            <a:r>
              <a:rPr lang="ru-RU" dirty="0" smtClean="0"/>
              <a:t>ПРИМЕРЫ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8447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ЗАДАНИЕ ВЫПОЛНЯЕТСЯ В </a:t>
            </a:r>
            <a:r>
              <a:rPr lang="ru-RU" dirty="0" smtClean="0">
                <a:solidFill>
                  <a:srgbClr val="FF0000"/>
                </a:solidFill>
              </a:rPr>
              <a:t>4 </a:t>
            </a:r>
            <a:r>
              <a:rPr lang="ru-RU" dirty="0" smtClean="0">
                <a:solidFill>
                  <a:srgbClr val="FF0000"/>
                </a:solidFill>
              </a:rPr>
              <a:t>БАЛЛА</a:t>
            </a:r>
            <a:r>
              <a:rPr lang="ru-RU" dirty="0">
                <a:solidFill>
                  <a:srgbClr val="FF0000"/>
                </a:solidFill>
              </a:rPr>
              <a:t>, ДОПОЛНИТЕЛЬНЫЕ </a:t>
            </a:r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>
                <a:solidFill>
                  <a:srgbClr val="FF0000"/>
                </a:solidFill>
              </a:rPr>
              <a:t>БАЛЛА</a:t>
            </a:r>
          </a:p>
          <a:p>
            <a:r>
              <a:rPr lang="ru-RU" sz="3600" dirty="0" smtClean="0"/>
              <a:t>ЗАДАНИЯ </a:t>
            </a:r>
            <a:r>
              <a:rPr lang="ru-RU" sz="3600" dirty="0" smtClean="0"/>
              <a:t>НА ДОСКЕ</a:t>
            </a:r>
          </a:p>
          <a:p>
            <a:r>
              <a:rPr lang="ru-RU" sz="3200" dirty="0" smtClean="0"/>
              <a:t>НА ЗАДАНИЕ </a:t>
            </a:r>
            <a:r>
              <a:rPr lang="ru-RU" sz="3200" dirty="0" smtClean="0"/>
              <a:t>2-5 МИНУТЫ</a:t>
            </a:r>
          </a:p>
          <a:p>
            <a:r>
              <a:rPr lang="ru-RU" sz="3200" dirty="0"/>
              <a:t>Два числа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Назовите два числа, у которых количество цифр равно количеству букв, составляющих название каждого из этих чисел</a:t>
            </a:r>
            <a:r>
              <a:rPr lang="ru-RU" sz="3200" dirty="0" smtClean="0"/>
              <a:t>.</a:t>
            </a:r>
          </a:p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ОТВЕТ</a:t>
            </a:r>
            <a:r>
              <a:rPr lang="en-US" sz="3200" dirty="0" smtClean="0"/>
              <a:t>:</a:t>
            </a:r>
            <a:r>
              <a:rPr lang="ru-RU" sz="3200" dirty="0"/>
              <a:t>"сто" - 100; "миллион" - 1000000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8149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5</a:t>
            </a:r>
            <a:br>
              <a:rPr lang="ru-RU" dirty="0" smtClean="0"/>
            </a:br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47500" lnSpcReduction="20000"/>
          </a:bodyPr>
          <a:lstStyle/>
          <a:p>
            <a:r>
              <a:rPr lang="ru-RU" sz="5800" dirty="0"/>
              <a:t>НА  ЗАДАНИЕ  2-4 </a:t>
            </a:r>
            <a:r>
              <a:rPr lang="ru-RU" sz="5800" dirty="0" smtClean="0"/>
              <a:t>МИНУТЫ</a:t>
            </a:r>
          </a:p>
          <a:p>
            <a:r>
              <a:rPr lang="ru-RU" sz="5800" dirty="0"/>
              <a:t>ЗАДАНИЕ ВЫПОЛНЯЕТСЯ В </a:t>
            </a:r>
            <a:r>
              <a:rPr lang="ru-RU" sz="5800" dirty="0">
                <a:solidFill>
                  <a:srgbClr val="FF0000"/>
                </a:solidFill>
              </a:rPr>
              <a:t>2 БАЛЛА, ДОПОЛНИТЕЛЬНЫЕ 3 </a:t>
            </a:r>
            <a:r>
              <a:rPr lang="ru-RU" sz="5800" dirty="0" smtClean="0">
                <a:solidFill>
                  <a:srgbClr val="FF0000"/>
                </a:solidFill>
              </a:rPr>
              <a:t>БАЛЛА</a:t>
            </a:r>
            <a:endParaRPr lang="ru-RU" sz="5800" dirty="0"/>
          </a:p>
          <a:p>
            <a:endParaRPr lang="ru-RU" sz="5800" dirty="0" smtClean="0"/>
          </a:p>
          <a:p>
            <a:r>
              <a:rPr lang="ru-RU" sz="5800" dirty="0" smtClean="0"/>
              <a:t>Пусть </a:t>
            </a:r>
            <a:r>
              <a:rPr lang="ru-RU" sz="5800" dirty="0"/>
              <a:t>записано подряд семь цифр от 1 до 7:</a:t>
            </a:r>
            <a:br>
              <a:rPr lang="ru-RU" sz="5800" dirty="0"/>
            </a:br>
            <a:r>
              <a:rPr lang="ru-RU" sz="5800" dirty="0"/>
              <a:t>1234567.</a:t>
            </a:r>
            <a:br>
              <a:rPr lang="ru-RU" sz="5800" dirty="0"/>
            </a:br>
            <a:r>
              <a:rPr lang="ru-RU" sz="5800" dirty="0"/>
              <a:t>как соединить их знаками “плюс” и “минус” так, чтобы получилось 40</a:t>
            </a:r>
            <a:r>
              <a:rPr lang="ru-RU" sz="5800" dirty="0" smtClean="0"/>
              <a:t>?</a:t>
            </a:r>
          </a:p>
          <a:p>
            <a:r>
              <a:rPr lang="ru-RU" sz="5800" dirty="0"/>
              <a:t/>
            </a:r>
            <a:br>
              <a:rPr lang="ru-RU" sz="5800" dirty="0"/>
            </a:br>
            <a:r>
              <a:rPr lang="ru-RU" sz="5800" dirty="0"/>
              <a:t>Ответ:12 + 34-5 + 6-7 = 40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87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БЛИЦ РАУНД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323528" y="1844824"/>
            <a:ext cx="266429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</a:p>
        </p:txBody>
      </p:sp>
      <p:sp>
        <p:nvSpPr>
          <p:cNvPr id="10" name="Овал 9">
            <a:hlinkClick r:id="rId2" action="ppaction://hlinksldjump"/>
          </p:cNvPr>
          <p:cNvSpPr/>
          <p:nvPr/>
        </p:nvSpPr>
        <p:spPr>
          <a:xfrm>
            <a:off x="2987824" y="1775872"/>
            <a:ext cx="295232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940152" y="1885608"/>
            <a:ext cx="28083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hlinkClick r:id="rId2" action="ppaction://hlinksldjump"/>
              </a:rPr>
              <a:t>2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2" name="Равнобедренный треугольник 11">
            <a:hlinkClick r:id="rId3" action="ppaction://hlinksldjump"/>
          </p:cNvPr>
          <p:cNvSpPr/>
          <p:nvPr/>
        </p:nvSpPr>
        <p:spPr>
          <a:xfrm>
            <a:off x="323528" y="3429000"/>
            <a:ext cx="2664296" cy="19442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4</a:t>
            </a:r>
            <a:endParaRPr lang="ru-RU" sz="6600" dirty="0"/>
          </a:p>
        </p:txBody>
      </p:sp>
      <p:sp>
        <p:nvSpPr>
          <p:cNvPr id="13" name="Равнобедренный треугольник 12">
            <a:hlinkClick r:id="rId3" action="ppaction://hlinksldjump"/>
          </p:cNvPr>
          <p:cNvSpPr/>
          <p:nvPr/>
        </p:nvSpPr>
        <p:spPr>
          <a:xfrm>
            <a:off x="2987824" y="3429000"/>
            <a:ext cx="3211956" cy="19442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4</a:t>
            </a:r>
            <a:endParaRPr lang="ru-RU" sz="6600" dirty="0"/>
          </a:p>
        </p:txBody>
      </p:sp>
      <p:sp>
        <p:nvSpPr>
          <p:cNvPr id="14" name="Равнобедренный треугольник 13">
            <a:hlinkClick r:id="rId3" action="ppaction://hlinksldjump"/>
          </p:cNvPr>
          <p:cNvSpPr/>
          <p:nvPr/>
        </p:nvSpPr>
        <p:spPr>
          <a:xfrm>
            <a:off x="6084168" y="3501008"/>
            <a:ext cx="2664296" cy="1872208"/>
          </a:xfrm>
          <a:prstGeom prst="triangle">
            <a:avLst>
              <a:gd name="adj" fmla="val 51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4</a:t>
            </a:r>
            <a:endParaRPr lang="ru-RU" sz="6600" dirty="0"/>
          </a:p>
        </p:txBody>
      </p:sp>
      <p:sp>
        <p:nvSpPr>
          <p:cNvPr id="15" name="5-конечная звезда 14">
            <a:hlinkClick r:id="rId4" action="ppaction://hlinksldjump"/>
          </p:cNvPr>
          <p:cNvSpPr/>
          <p:nvPr/>
        </p:nvSpPr>
        <p:spPr>
          <a:xfrm>
            <a:off x="611560" y="5229200"/>
            <a:ext cx="2088232" cy="14401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8</a:t>
            </a:r>
            <a:endParaRPr lang="ru-RU" sz="6000" dirty="0"/>
          </a:p>
        </p:txBody>
      </p:sp>
      <p:sp>
        <p:nvSpPr>
          <p:cNvPr id="16" name="5-конечная звезда 15">
            <a:hlinkClick r:id="rId4" action="ppaction://hlinksldjump"/>
          </p:cNvPr>
          <p:cNvSpPr/>
          <p:nvPr/>
        </p:nvSpPr>
        <p:spPr>
          <a:xfrm>
            <a:off x="3275856" y="5229200"/>
            <a:ext cx="2808312" cy="14401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8</a:t>
            </a:r>
            <a:endParaRPr lang="ru-RU" sz="6600" dirty="0"/>
          </a:p>
        </p:txBody>
      </p:sp>
      <p:sp>
        <p:nvSpPr>
          <p:cNvPr id="17" name="5-конечная звезда 16"/>
          <p:cNvSpPr/>
          <p:nvPr/>
        </p:nvSpPr>
        <p:spPr>
          <a:xfrm>
            <a:off x="5940152" y="5229200"/>
            <a:ext cx="3124748" cy="14401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hlinkClick r:id="rId4" action="ppaction://hlinksldjump"/>
              </a:rPr>
              <a:t>8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5633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245</TotalTime>
  <Words>387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Математика в  Играх и  Задачах</vt:lpstr>
      <vt:lpstr>Правила Игры</vt:lpstr>
      <vt:lpstr>ВСПОМНИМ Делители и кратное</vt:lpstr>
      <vt:lpstr>Задание 1 ДЕЛИТЕЛИ И КРАТНЫЕ</vt:lpstr>
      <vt:lpstr>ЗАДАНИЕ 2 ПРАВИЛА</vt:lpstr>
      <vt:lpstr>ЗАДАНИЕ 3 ЗАДАЧИ</vt:lpstr>
      <vt:lpstr>ЗАДАНИЕ 4 ПРИМЕРЫ и задачи</vt:lpstr>
      <vt:lpstr>ЗАДАНИЕ 5 ЗАДАЧА</vt:lpstr>
      <vt:lpstr>БЛИЦ РАУНД</vt:lpstr>
      <vt:lpstr>СОКРАТИТЕ ДРОБИ</vt:lpstr>
      <vt:lpstr>НОД И ВЗАИМНО ПРОСТЫЕ ЧИСЛА</vt:lpstr>
      <vt:lpstr>Решите примеры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 Играх и  Задачах</dc:title>
  <dc:creator>Саша</dc:creator>
  <cp:lastModifiedBy>Саша</cp:lastModifiedBy>
  <cp:revision>20</cp:revision>
  <dcterms:created xsi:type="dcterms:W3CDTF">2014-12-23T14:47:07Z</dcterms:created>
  <dcterms:modified xsi:type="dcterms:W3CDTF">2014-12-24T18:36:21Z</dcterms:modified>
</cp:coreProperties>
</file>