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74" r:id="rId11"/>
    <p:sldId id="265" r:id="rId12"/>
    <p:sldId id="266" r:id="rId13"/>
    <p:sldId id="268" r:id="rId14"/>
    <p:sldId id="269" r:id="rId15"/>
    <p:sldId id="277" r:id="rId16"/>
    <p:sldId id="273" r:id="rId17"/>
    <p:sldId id="270" r:id="rId18"/>
    <p:sldId id="271" r:id="rId19"/>
    <p:sldId id="272" r:id="rId20"/>
    <p:sldId id="275" r:id="rId21"/>
    <p:sldId id="278" r:id="rId22"/>
    <p:sldId id="276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03BC8-173E-4B6B-85F0-0321C076FF02}" type="datetimeFigureOut">
              <a:rPr lang="ru-RU" smtClean="0"/>
              <a:pPr/>
              <a:t>06.11.2015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9F9BF-C0E5-4DE7-8A6E-3FE34FDB584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03BC8-173E-4B6B-85F0-0321C076FF02}" type="datetimeFigureOut">
              <a:rPr lang="ru-RU" smtClean="0"/>
              <a:pPr/>
              <a:t>06.11.2015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9F9BF-C0E5-4DE7-8A6E-3FE34FDB58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03BC8-173E-4B6B-85F0-0321C076FF02}" type="datetimeFigureOut">
              <a:rPr lang="ru-RU" smtClean="0"/>
              <a:pPr/>
              <a:t>06.11.2015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9F9BF-C0E5-4DE7-8A6E-3FE34FDB58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03BC8-173E-4B6B-85F0-0321C076FF02}" type="datetimeFigureOut">
              <a:rPr lang="ru-RU" smtClean="0"/>
              <a:pPr/>
              <a:t>06.11.2015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9F9BF-C0E5-4DE7-8A6E-3FE34FDB58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03BC8-173E-4B6B-85F0-0321C076FF02}" type="datetimeFigureOut">
              <a:rPr lang="ru-RU" smtClean="0"/>
              <a:pPr/>
              <a:t>06.11.2015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3E29F9BF-C0E5-4DE7-8A6E-3FE34FDB58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03BC8-173E-4B6B-85F0-0321C076FF02}" type="datetimeFigureOut">
              <a:rPr lang="ru-RU" smtClean="0"/>
              <a:pPr/>
              <a:t>06.11.2015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9F9BF-C0E5-4DE7-8A6E-3FE34FDB58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03BC8-173E-4B6B-85F0-0321C076FF02}" type="datetimeFigureOut">
              <a:rPr lang="ru-RU" smtClean="0"/>
              <a:pPr/>
              <a:t>06.11.2015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9F9BF-C0E5-4DE7-8A6E-3FE34FDB58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03BC8-173E-4B6B-85F0-0321C076FF02}" type="datetimeFigureOut">
              <a:rPr lang="ru-RU" smtClean="0"/>
              <a:pPr/>
              <a:t>06.11.2015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9F9BF-C0E5-4DE7-8A6E-3FE34FDB58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03BC8-173E-4B6B-85F0-0321C076FF02}" type="datetimeFigureOut">
              <a:rPr lang="ru-RU" smtClean="0"/>
              <a:pPr/>
              <a:t>06.11.2015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9F9BF-C0E5-4DE7-8A6E-3FE34FDB58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03BC8-173E-4B6B-85F0-0321C076FF02}" type="datetimeFigureOut">
              <a:rPr lang="ru-RU" smtClean="0"/>
              <a:pPr/>
              <a:t>06.11.2015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9F9BF-C0E5-4DE7-8A6E-3FE34FDB58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03BC8-173E-4B6B-85F0-0321C076FF02}" type="datetimeFigureOut">
              <a:rPr lang="ru-RU" smtClean="0"/>
              <a:pPr/>
              <a:t>06.11.2015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9F9BF-C0E5-4DE7-8A6E-3FE34FDB58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39903BC8-173E-4B6B-85F0-0321C076FF02}" type="datetimeFigureOut">
              <a:rPr lang="ru-RU" smtClean="0"/>
              <a:pPr/>
              <a:t>06.11.2015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3E29F9BF-C0E5-4DE7-8A6E-3FE34FDB584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57224" y="0"/>
            <a:ext cx="7772400" cy="1470025"/>
          </a:xfrm>
        </p:spPr>
        <p:txBody>
          <a:bodyPr/>
          <a:lstStyle/>
          <a:p>
            <a:r>
              <a:rPr lang="ru-RU" dirty="0" smtClean="0"/>
              <a:t>Урок Математики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00166" y="4357694"/>
            <a:ext cx="6400800" cy="1752600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Презентацию подготовили:</a:t>
            </a:r>
          </a:p>
          <a:p>
            <a:r>
              <a:rPr lang="ru-RU" dirty="0" smtClean="0"/>
              <a:t>Прокопенко Максим</a:t>
            </a:r>
          </a:p>
          <a:p>
            <a:r>
              <a:rPr lang="ru-RU" dirty="0" smtClean="0"/>
              <a:t>И</a:t>
            </a:r>
          </a:p>
          <a:p>
            <a:r>
              <a:rPr lang="ru-RU" dirty="0" err="1" smtClean="0"/>
              <a:t>Почуев</a:t>
            </a:r>
            <a:r>
              <a:rPr lang="ru-RU" dirty="0" smtClean="0"/>
              <a:t> Никита</a:t>
            </a:r>
            <a:endParaRPr lang="ru-RU" dirty="0"/>
          </a:p>
        </p:txBody>
      </p:sp>
      <p:pic>
        <p:nvPicPr>
          <p:cNvPr id="8194" name="Picture 2" descr="http://gotps3.ru/files/guest/060311_11370603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72396" y="5286396"/>
            <a:ext cx="1571604" cy="1571604"/>
          </a:xfrm>
          <a:prstGeom prst="rect">
            <a:avLst/>
          </a:prstGeom>
          <a:noFill/>
        </p:spPr>
      </p:pic>
      <p:pic>
        <p:nvPicPr>
          <p:cNvPr id="8196" name="Picture 4" descr="http://gotps3.ru/files/guest/060311_11370603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381648"/>
            <a:ext cx="1476352" cy="1476352"/>
          </a:xfrm>
          <a:prstGeom prst="rect">
            <a:avLst/>
          </a:prstGeom>
          <a:noFill/>
        </p:spPr>
      </p:pic>
      <p:pic>
        <p:nvPicPr>
          <p:cNvPr id="16386" name="Picture 2" descr="http://img0.liveinternet.ru/images/attach/c/2/67/365/67365993_zna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14678" y="1500174"/>
            <a:ext cx="2943199" cy="2850567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 descr="http://stranamasterov.ru/img/icraft2011/10/02/uchebnik_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43240" y="2286000"/>
            <a:ext cx="3571875" cy="4572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Ответы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Г) 4280</a:t>
            </a:r>
          </a:p>
          <a:p>
            <a:r>
              <a:rPr lang="ru-RU" dirty="0" smtClean="0"/>
              <a:t>Б) 4434,6</a:t>
            </a:r>
          </a:p>
          <a:p>
            <a:r>
              <a:rPr lang="ru-RU" dirty="0" smtClean="0"/>
              <a:t>А дальше сами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 дальше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Упростите выражения:</a:t>
            </a:r>
          </a:p>
          <a:p>
            <a:r>
              <a:rPr lang="en-US" dirty="0" smtClean="0"/>
              <a:t>182x+459+56y+91x+776+12y</a:t>
            </a:r>
            <a:r>
              <a:rPr lang="ru-RU" dirty="0" smtClean="0"/>
              <a:t> если х=4,7 и </a:t>
            </a:r>
            <a:r>
              <a:rPr lang="en-US" dirty="0" smtClean="0"/>
              <a:t>y=12,3</a:t>
            </a:r>
            <a:endParaRPr lang="ru-RU" dirty="0" smtClean="0"/>
          </a:p>
          <a:p>
            <a:r>
              <a:rPr lang="ru-RU" dirty="0" smtClean="0"/>
              <a:t>580а+(646-595)+210а если а=10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Ответ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785794"/>
            <a:ext cx="8229600" cy="571504"/>
          </a:xfrm>
        </p:spPr>
        <p:txBody>
          <a:bodyPr/>
          <a:lstStyle/>
          <a:p>
            <a:r>
              <a:rPr lang="ru-RU" dirty="0" smtClean="0"/>
              <a:t>А)</a:t>
            </a:r>
            <a:r>
              <a:rPr lang="en-US" dirty="0" smtClean="0"/>
              <a:t> 273x+68y+1235</a:t>
            </a:r>
            <a:r>
              <a:rPr lang="ru-RU" dirty="0" smtClean="0"/>
              <a:t>=3354,5</a:t>
            </a:r>
          </a:p>
          <a:p>
            <a:endParaRPr lang="ru-RU" dirty="0" smtClean="0"/>
          </a:p>
        </p:txBody>
      </p:sp>
      <p:pic>
        <p:nvPicPr>
          <p:cNvPr id="6146" name="Picture 2" descr="http://www.wiki.vladimir.i-edu.ru/images/thumb/8/8c/%D0%A7%D0%B0%D1%81%D1%8B-%D0%BC%D0%B0%D1%82%D0%B5%D0%BC%D0%B0%D1%82%D0%B8%D0%BA%D0%B0.jpg/619px-%D0%A7%D0%B0%D1%81%D1%8B-%D0%BC%D0%B0%D1%82%D0%B5%D0%BC%D0%B0%D1%82%D0%B8%D0%BA%D0%B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14" y="1281490"/>
            <a:ext cx="5753099" cy="557651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 примеры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194,812*13,1/4+0,791-1</a:t>
            </a:r>
          </a:p>
          <a:p>
            <a:r>
              <a:rPr lang="ru-RU" dirty="0" smtClean="0"/>
              <a:t>(9,21*51+16/5-11)*17</a:t>
            </a:r>
            <a:endParaRPr lang="ru-RU" dirty="0"/>
          </a:p>
        </p:txBody>
      </p:sp>
      <p:pic>
        <p:nvPicPr>
          <p:cNvPr id="5122" name="Picture 2" descr="http://im3-tub-ru.yandex.net/i?id=118415918-07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813589"/>
            <a:ext cx="2071670" cy="204441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Ответы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637,8003</a:t>
            </a:r>
            <a:endParaRPr lang="ru-RU" dirty="0" smtClean="0"/>
          </a:p>
          <a:p>
            <a:r>
              <a:rPr lang="en-US" dirty="0" smtClean="0"/>
              <a:t>7852,47</a:t>
            </a:r>
            <a:endParaRPr lang="ru-RU" dirty="0"/>
          </a:p>
        </p:txBody>
      </p:sp>
      <p:pic>
        <p:nvPicPr>
          <p:cNvPr id="4098" name="Picture 2" descr="http://900igr.net/datai/pedagogika/Professija-uchitel/0002-002-Professija-uchitelja-odna-iz-samykh-uvazhaemykh-pochetnykh-i-otvetstvennykh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57356" y="2582945"/>
            <a:ext cx="5072098" cy="427505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БАТТЛ для к1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1% от одной тысячи рублей?</a:t>
            </a:r>
          </a:p>
          <a:p>
            <a:r>
              <a:rPr lang="ru-RU" dirty="0" smtClean="0"/>
              <a:t>Единица скорости на море?</a:t>
            </a:r>
          </a:p>
          <a:p>
            <a:r>
              <a:rPr lang="ru-RU" dirty="0" smtClean="0"/>
              <a:t>Можно ли при умножении чисел получить ноль?</a:t>
            </a:r>
          </a:p>
          <a:p>
            <a:r>
              <a:rPr lang="ru-RU" dirty="0" smtClean="0"/>
              <a:t>Чему равен 1 пуд?</a:t>
            </a:r>
          </a:p>
          <a:p>
            <a:r>
              <a:rPr lang="ru-RU" dirty="0" smtClean="0"/>
              <a:t>Наименьшее натуральное число?</a:t>
            </a:r>
          </a:p>
          <a:p>
            <a:r>
              <a:rPr lang="ru-RU" dirty="0" smtClean="0"/>
              <a:t>Как называется утверждение, принимаемое без доказательства?</a:t>
            </a:r>
            <a:endParaRPr lang="en-US" dirty="0" smtClean="0"/>
          </a:p>
          <a:p>
            <a:r>
              <a:rPr lang="ru-RU" dirty="0" smtClean="0"/>
              <a:t>Кто в году 4 раза переодевается?</a:t>
            </a:r>
            <a:endParaRPr lang="en-US" dirty="0" smtClean="0"/>
          </a:p>
          <a:p>
            <a:r>
              <a:rPr lang="ru-RU" dirty="0" smtClean="0"/>
              <a:t>Сколько ступенек у лестницы, где средняя ступенька восьмая?</a:t>
            </a:r>
          </a:p>
          <a:p>
            <a:endParaRPr lang="ru-RU" dirty="0" smtClean="0"/>
          </a:p>
          <a:p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БАТТЛ для к2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Четверо играли в домино 4 часа. Сколько играл каждый?</a:t>
            </a:r>
          </a:p>
          <a:p>
            <a:r>
              <a:rPr lang="ru-RU" dirty="0" smtClean="0"/>
              <a:t>Количество материков умножь</a:t>
            </a:r>
          </a:p>
          <a:p>
            <a:r>
              <a:rPr lang="ru-RU" dirty="0" smtClean="0"/>
              <a:t>те на количество океанов. Что получили?</a:t>
            </a:r>
          </a:p>
          <a:p>
            <a:r>
              <a:rPr lang="ru-RU" dirty="0" smtClean="0"/>
              <a:t>Петух, стоя на одной ноге весит 3 кг. Сколько он весит, стоя на двух ногах?</a:t>
            </a:r>
          </a:p>
          <a:p>
            <a:r>
              <a:rPr lang="ru-RU" dirty="0" smtClean="0"/>
              <a:t>Единица измерения драгоценных камней?</a:t>
            </a:r>
          </a:p>
          <a:p>
            <a:r>
              <a:rPr lang="ru-RU" dirty="0" smtClean="0"/>
              <a:t>Сколько граней у куба?</a:t>
            </a:r>
          </a:p>
          <a:p>
            <a:r>
              <a:rPr lang="ru-RU" dirty="0" smtClean="0"/>
              <a:t>Что легче 1 кг пуха или 1 кг железа?</a:t>
            </a:r>
            <a:endParaRPr lang="en-US" dirty="0" smtClean="0"/>
          </a:p>
          <a:p>
            <a:r>
              <a:rPr lang="ru-RU" dirty="0" smtClean="0"/>
              <a:t>Кто в году 4 раза переодевается?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Иииии</a:t>
            </a:r>
            <a:r>
              <a:rPr lang="ru-RU" dirty="0" smtClean="0"/>
              <a:t>… РЕФЛЕКСИЯ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Вам понравилось?</a:t>
            </a:r>
          </a:p>
          <a:p>
            <a:pPr>
              <a:buNone/>
            </a:pPr>
            <a:r>
              <a:rPr lang="ru-RU" dirty="0" smtClean="0"/>
              <a:t>Довольны ли вы собой?</a:t>
            </a:r>
          </a:p>
          <a:p>
            <a:pPr>
              <a:buNone/>
            </a:pPr>
            <a:r>
              <a:rPr lang="ru-RU" dirty="0" smtClean="0"/>
              <a:t>Хотите ли вы ещё заданий?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ЗАДАЧИ!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Как вам розыгрыш?</a:t>
            </a:r>
            <a:endParaRPr lang="ru-RU" dirty="0"/>
          </a:p>
        </p:txBody>
      </p:sp>
      <p:pic>
        <p:nvPicPr>
          <p:cNvPr id="2050" name="Picture 2" descr="http://stat19.privet.ru/lr/0d0ed24d848577434f8744fb9035493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06398" y="2285992"/>
            <a:ext cx="4261111" cy="45720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Связанные Задачи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1. В битве сражались 2 полководца. У одного была армия 20 тысяч людей, а у другого в 1,5 раза больше. Какова была численность второй армии?</a:t>
            </a:r>
          </a:p>
          <a:p>
            <a:r>
              <a:rPr lang="ru-RU" dirty="0" smtClean="0"/>
              <a:t>2. Началась битва. Первый напал полководец номер 1. Одним ударом он снёс 10 тысяч воинов. Сколько воинов осталось у второго?</a:t>
            </a:r>
          </a:p>
          <a:p>
            <a:r>
              <a:rPr lang="ru-RU" dirty="0" smtClean="0"/>
              <a:t>3. Атака второго. Ударом он снёс три десятых количества своего былого войска противнику. Сколько бойцов убил второй?</a:t>
            </a:r>
          </a:p>
          <a:p>
            <a:r>
              <a:rPr lang="ru-RU" dirty="0" smtClean="0"/>
              <a:t>4. После битвы полководцы примерились. Сколько людей у них осталось?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183880" cy="1051560"/>
          </a:xfrm>
        </p:spPr>
        <p:txBody>
          <a:bodyPr/>
          <a:lstStyle/>
          <a:p>
            <a:r>
              <a:rPr lang="ru-RU" dirty="0" smtClean="0"/>
              <a:t>Что же будет на уроке?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2357430"/>
            <a:ext cx="8183880" cy="4187952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На этом Уроке математики будут :</a:t>
            </a:r>
          </a:p>
          <a:p>
            <a:pPr>
              <a:buNone/>
            </a:pPr>
            <a:r>
              <a:rPr lang="ru-RU" dirty="0" smtClean="0"/>
              <a:t>Занимательные </a:t>
            </a:r>
            <a:r>
              <a:rPr lang="ru-RU" dirty="0" smtClean="0"/>
              <a:t>задачи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Уравнения</a:t>
            </a:r>
          </a:p>
          <a:p>
            <a:pPr>
              <a:buNone/>
            </a:pPr>
            <a:r>
              <a:rPr lang="ru-RU" dirty="0" smtClean="0"/>
              <a:t>Упрощения выражений</a:t>
            </a:r>
          </a:p>
          <a:p>
            <a:pPr>
              <a:buNone/>
            </a:pPr>
            <a:r>
              <a:rPr lang="ru-RU" dirty="0" smtClean="0"/>
              <a:t>Примеры</a:t>
            </a:r>
          </a:p>
          <a:p>
            <a:pPr>
              <a:buNone/>
            </a:pPr>
            <a:r>
              <a:rPr lang="ru-RU" dirty="0" err="1" smtClean="0"/>
              <a:t>Баттл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3адачи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ОТВЕТЫ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1. 30 тысяч чел.</a:t>
            </a:r>
          </a:p>
          <a:p>
            <a:r>
              <a:rPr lang="ru-RU" dirty="0" smtClean="0"/>
              <a:t>2. 20 тысяч чел.</a:t>
            </a:r>
          </a:p>
          <a:p>
            <a:r>
              <a:rPr lang="ru-RU" dirty="0" smtClean="0"/>
              <a:t>3. 9 тысяч человек.</a:t>
            </a:r>
          </a:p>
          <a:p>
            <a:r>
              <a:rPr lang="ru-RU" dirty="0" smtClean="0"/>
              <a:t>4. 20 и 9 тысяч.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Что же вы запомнили за год?</a:t>
            </a:r>
            <a:r>
              <a:rPr lang="en-US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214422"/>
            <a:ext cx="9144000" cy="5643578"/>
          </a:xfrm>
        </p:spPr>
        <p:txBody>
          <a:bodyPr>
            <a:normAutofit fontScale="55000" lnSpcReduction="20000"/>
          </a:bodyPr>
          <a:lstStyle/>
          <a:p>
            <a:r>
              <a:rPr lang="ru-RU" dirty="0" smtClean="0"/>
              <a:t>3. Число на которое делят</a:t>
            </a:r>
            <a:br>
              <a:rPr lang="ru-RU" dirty="0" smtClean="0"/>
            </a:br>
            <a:r>
              <a:rPr lang="ru-RU" dirty="0" smtClean="0"/>
              <a:t>5. Круговая…</a:t>
            </a:r>
            <a:br>
              <a:rPr lang="ru-RU" dirty="0" smtClean="0"/>
            </a:br>
            <a:r>
              <a:rPr lang="ru-RU" dirty="0" smtClean="0"/>
              <a:t>6. Результат вычитания</a:t>
            </a:r>
            <a:br>
              <a:rPr lang="ru-RU" dirty="0" smtClean="0"/>
            </a:br>
            <a:r>
              <a:rPr lang="ru-RU" dirty="0" smtClean="0"/>
              <a:t>9. Дробь у которой числитель меньше знаменателя</a:t>
            </a:r>
            <a:br>
              <a:rPr lang="ru-RU" dirty="0" smtClean="0"/>
            </a:br>
            <a:r>
              <a:rPr lang="ru-RU" dirty="0" smtClean="0"/>
              <a:t>11. Числа которые умножают</a:t>
            </a:r>
            <a:br>
              <a:rPr lang="ru-RU" dirty="0" smtClean="0"/>
            </a:br>
            <a:r>
              <a:rPr lang="ru-RU" dirty="0" smtClean="0"/>
              <a:t>15. Закон умножения (</a:t>
            </a:r>
            <a:r>
              <a:rPr lang="ru-RU" dirty="0" err="1" smtClean="0"/>
              <a:t>а+в</a:t>
            </a:r>
            <a:r>
              <a:rPr lang="ru-RU" dirty="0" smtClean="0"/>
              <a:t>)</a:t>
            </a:r>
            <a:r>
              <a:rPr lang="ru-RU" dirty="0" err="1" smtClean="0"/>
              <a:t>с=ас+вс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21. Выдающийся российский математик, академик</a:t>
            </a:r>
            <a:br>
              <a:rPr lang="ru-RU" dirty="0" smtClean="0"/>
            </a:br>
            <a:r>
              <a:rPr lang="ru-RU" dirty="0" smtClean="0"/>
              <a:t>23. цифры которые мы используем при счете</a:t>
            </a:r>
            <a:br>
              <a:rPr lang="ru-RU" dirty="0" smtClean="0"/>
            </a:br>
            <a:endParaRPr lang="ru-RU" dirty="0" smtClean="0"/>
          </a:p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1. Тысяча тысяч </a:t>
            </a:r>
            <a:br>
              <a:rPr lang="ru-RU" dirty="0" smtClean="0"/>
            </a:br>
            <a:r>
              <a:rPr lang="ru-RU" dirty="0" smtClean="0"/>
              <a:t>2. Единица измерения с шестью нулями </a:t>
            </a:r>
            <a:br>
              <a:rPr lang="ru-RU" dirty="0" smtClean="0"/>
            </a:br>
            <a:r>
              <a:rPr lang="ru-RU" dirty="0" smtClean="0"/>
              <a:t>3. Десять сантиметров </a:t>
            </a:r>
            <a:br>
              <a:rPr lang="ru-RU" dirty="0" smtClean="0"/>
            </a:br>
            <a:r>
              <a:rPr lang="ru-RU" dirty="0" smtClean="0"/>
              <a:t>4. Единица измерения отрезков учащимися в тетради </a:t>
            </a:r>
            <a:br>
              <a:rPr lang="ru-RU" dirty="0" smtClean="0"/>
            </a:br>
            <a:r>
              <a:rPr lang="ru-RU" dirty="0" smtClean="0"/>
              <a:t>7. Неограниченная геометрическая фигура не имеющая краев </a:t>
            </a:r>
            <a:br>
              <a:rPr lang="ru-RU" dirty="0" smtClean="0"/>
            </a:br>
            <a:r>
              <a:rPr lang="ru-RU" dirty="0" smtClean="0"/>
              <a:t>8. Наука о количественных отношениях и пространственных формах действительного мира </a:t>
            </a:r>
            <a:br>
              <a:rPr lang="ru-RU" dirty="0" smtClean="0"/>
            </a:br>
            <a:r>
              <a:rPr lang="ru-RU" dirty="0" smtClean="0"/>
              <a:t>10. Второе из двух перемножаемых чисел </a:t>
            </a:r>
            <a:br>
              <a:rPr lang="ru-RU" dirty="0" smtClean="0"/>
            </a:br>
            <a:r>
              <a:rPr lang="ru-RU" dirty="0" smtClean="0"/>
              <a:t>12. Выражение </a:t>
            </a:r>
            <a:r>
              <a:rPr lang="ru-RU" dirty="0" err="1" smtClean="0"/>
              <a:t>m</a:t>
            </a:r>
            <a:r>
              <a:rPr lang="ru-RU" dirty="0" smtClean="0"/>
              <a:t>·</a:t>
            </a:r>
            <a:r>
              <a:rPr lang="ru-RU" dirty="0" err="1" smtClean="0"/>
              <a:t>n</a:t>
            </a: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13. Числа, которые складывают </a:t>
            </a:r>
            <a:br>
              <a:rPr lang="ru-RU" dirty="0" smtClean="0"/>
            </a:br>
            <a:r>
              <a:rPr lang="ru-RU" dirty="0" smtClean="0"/>
              <a:t>14. Фигура, как треугольник, четырехугольник и т </a:t>
            </a:r>
            <a:r>
              <a:rPr lang="ru-RU" dirty="0" err="1" smtClean="0"/>
              <a:t>д</a:t>
            </a: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15. Угол равный 180 </a:t>
            </a:r>
            <a:br>
              <a:rPr lang="ru-RU" dirty="0" smtClean="0"/>
            </a:br>
            <a:r>
              <a:rPr lang="ru-RU" dirty="0" smtClean="0"/>
              <a:t>16. Геометрическая фигура обозначенная тремя отрезками </a:t>
            </a:r>
            <a:br>
              <a:rPr lang="ru-RU" dirty="0" smtClean="0"/>
            </a:br>
            <a:r>
              <a:rPr lang="ru-RU" dirty="0" smtClean="0"/>
              <a:t>17. Угол, образованный двумя дополнительными лучами </a:t>
            </a:r>
            <a:br>
              <a:rPr lang="ru-RU" dirty="0" smtClean="0"/>
            </a:br>
            <a:r>
              <a:rPr lang="ru-RU" dirty="0" smtClean="0"/>
              <a:t>18. Линия которая делит Угол на два </a:t>
            </a:r>
            <a:br>
              <a:rPr lang="ru-RU" dirty="0" smtClean="0"/>
            </a:br>
            <a:r>
              <a:rPr lang="ru-RU" dirty="0" smtClean="0"/>
              <a:t>19. Угол больше 90 </a:t>
            </a:r>
            <a:br>
              <a:rPr lang="ru-RU" dirty="0" smtClean="0"/>
            </a:br>
            <a:r>
              <a:rPr lang="ru-RU" dirty="0" smtClean="0"/>
              <a:t>20. Числа для записи которых нужен один знак </a:t>
            </a:r>
            <a:br>
              <a:rPr lang="ru-RU" dirty="0" smtClean="0"/>
            </a:br>
            <a:r>
              <a:rPr lang="ru-RU" dirty="0" smtClean="0"/>
              <a:t>22. Инструмент, предназначенный для измерения углов 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1746" name="Picture 2" descr="C:\Присланное\51af2469369b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Начнём!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Я думаю, стоит начать с разминки, а вернее с Занимательных Задач. Их будет немного. Штук 10. Но они очень маленькие. И ещё! Записывайте куда-нибудь ответы, так как в конце каждого задания будет проверка. За каждую решённую задачу вы получаете 1 </a:t>
            </a:r>
            <a:r>
              <a:rPr lang="ru-RU" dirty="0" err="1" smtClean="0"/>
              <a:t>лайк</a:t>
            </a:r>
            <a:r>
              <a:rPr lang="ru-RU" dirty="0" smtClean="0"/>
              <a:t>. У кого в конце игры будет больше </a:t>
            </a:r>
            <a:r>
              <a:rPr lang="ru-RU" dirty="0" err="1" smtClean="0"/>
              <a:t>лайков</a:t>
            </a:r>
            <a:r>
              <a:rPr lang="ru-RU" dirty="0" smtClean="0"/>
              <a:t>- тот победил.</a:t>
            </a:r>
          </a:p>
          <a:p>
            <a:r>
              <a:rPr lang="ru-RU" dirty="0" smtClean="0"/>
              <a:t>                                              это лайка</a:t>
            </a:r>
            <a:endParaRPr lang="ru-RU" dirty="0"/>
          </a:p>
        </p:txBody>
      </p:sp>
      <p:pic>
        <p:nvPicPr>
          <p:cNvPr id="14338" name="Picture 2" descr="http://cs303907.userapi.com/v303907201/b35/8wH_sRnD7i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72396" y="5288998"/>
            <a:ext cx="1571604" cy="1569002"/>
          </a:xfrm>
          <a:prstGeom prst="rect">
            <a:avLst/>
          </a:prstGeom>
          <a:noFill/>
        </p:spPr>
      </p:pic>
      <p:sp>
        <p:nvSpPr>
          <p:cNvPr id="5" name="Пятиугольник 4"/>
          <p:cNvSpPr/>
          <p:nvPr/>
        </p:nvSpPr>
        <p:spPr>
          <a:xfrm>
            <a:off x="5643570" y="5715016"/>
            <a:ext cx="1071570" cy="714380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Занимательные задачи</a:t>
            </a:r>
            <a:br>
              <a:rPr lang="ru-RU" dirty="0" smtClean="0"/>
            </a:br>
            <a:r>
              <a:rPr lang="ru-RU" dirty="0" smtClean="0"/>
              <a:t>часть 1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1.В каждом из 4 углов комнаты сидит кошка. Напротив каждой из этих кошек сидят три кошки. Сколько всего в этой комнате кошек? </a:t>
            </a:r>
          </a:p>
          <a:p>
            <a:r>
              <a:rPr lang="ru-RU" dirty="0" smtClean="0"/>
              <a:t>2. У отца шесть сыновей. Каждый сын имеет сестру. Сколько всего детей у этого отца? </a:t>
            </a:r>
          </a:p>
          <a:p>
            <a:r>
              <a:rPr lang="ru-RU" dirty="0" smtClean="0"/>
              <a:t>3. В мастерской по пошиву одежды от куска сукна в 200 м ежедневно, начиная с 1 марта, отрезали по 20 м. Когда был отрезан последний кусок? </a:t>
            </a:r>
          </a:p>
          <a:p>
            <a:r>
              <a:rPr lang="ru-RU" dirty="0" smtClean="0"/>
              <a:t>4. В клетке находятся 3 кролика. Три девочки попросили дать им по одному кролику. Каждой девочке дали кролика. И все же в клетке остался один кролик. Как так получилось? </a:t>
            </a:r>
          </a:p>
          <a:p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Занимательные задачи</a:t>
            </a:r>
            <a:br>
              <a:rPr lang="ru-RU" dirty="0" smtClean="0"/>
            </a:br>
            <a:r>
              <a:rPr lang="ru-RU" dirty="0" smtClean="0"/>
              <a:t>часть 2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5. На одном дереве сидело 40 сорок. Проходил охотник, выстрелил и убил 6 сорок. Сколько сорок осталось на дереве? </a:t>
            </a:r>
          </a:p>
          <a:p>
            <a:r>
              <a:rPr lang="ru-RU" dirty="0" smtClean="0"/>
              <a:t>6.Два землекопа за 2 часа работы выкопают 2 м канавы. Сколько нужно землекопов, чтобы они за 100 часов работы выкопали 100 м такой же канавы?</a:t>
            </a:r>
          </a:p>
          <a:p>
            <a:r>
              <a:rPr lang="ru-RU" dirty="0" smtClean="0"/>
              <a:t> 7. Два отца и два сына разделили между собой 3 апельсина так, что каждому досталось по одному апельсину. Как это могло получиться?</a:t>
            </a:r>
          </a:p>
          <a:p>
            <a:r>
              <a:rPr lang="ru-RU" dirty="0" smtClean="0"/>
              <a:t> 8. По стеблю растения, высота которого 1 м, от земли ползет гусеница. Днем она поднимается на 3 дм, а ночью опускается на 2 дм. Через сколько суток гусеница доползет до верхушки растения? </a:t>
            </a:r>
          </a:p>
          <a:p>
            <a:r>
              <a:rPr lang="ru-RU" dirty="0" smtClean="0"/>
              <a:t>9. Есть два ведра емкостью 4 и 9 литров. Как с их помощью принести из речки ровно 6 литров воды?... 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ОТВЕТЫ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1.4 </a:t>
            </a:r>
          </a:p>
          <a:p>
            <a:r>
              <a:rPr lang="ru-RU" dirty="0" smtClean="0"/>
              <a:t>2.Одной девочке дали клетку с кроликом. </a:t>
            </a:r>
          </a:p>
          <a:p>
            <a:r>
              <a:rPr lang="ru-RU" dirty="0" smtClean="0"/>
              <a:t>3.9марта </a:t>
            </a:r>
          </a:p>
          <a:p>
            <a:r>
              <a:rPr lang="ru-RU" dirty="0" smtClean="0"/>
              <a:t>4.7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Ответы к части 2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5.Все улетели</a:t>
            </a:r>
          </a:p>
          <a:p>
            <a:r>
              <a:rPr lang="ru-RU" dirty="0" smtClean="0"/>
              <a:t> 6. 2 </a:t>
            </a:r>
          </a:p>
          <a:p>
            <a:r>
              <a:rPr lang="ru-RU" dirty="0" smtClean="0"/>
              <a:t>7. Дед, отец и внук = 2 отца и 2 сына </a:t>
            </a:r>
          </a:p>
          <a:p>
            <a:r>
              <a:rPr lang="ru-RU" dirty="0" smtClean="0"/>
              <a:t>8.Через 7/12 суток. </a:t>
            </a:r>
          </a:p>
          <a:p>
            <a:r>
              <a:rPr lang="ru-RU" dirty="0" smtClean="0"/>
              <a:t>9. Из полного девятилитрового ведра нужно вылить в реку 8 литров воды, пользуясь ведром в 4 литра. Затем литр, оставшийся в большом ведре, нужно перелить в пустое четырехлитровое ведро. Если в него теперь добавить три литра из полного большого ведра, то в девятилитровом ведре как раз останется шесть литров воды.... 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Что же дальше?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Дальше по плану Уравнения.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Уравнения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А)</a:t>
            </a:r>
            <a:r>
              <a:rPr lang="en-US" dirty="0" smtClean="0"/>
              <a:t>604+(356-n)=887</a:t>
            </a:r>
            <a:r>
              <a:rPr lang="ru-RU" dirty="0" smtClean="0"/>
              <a:t>          в)</a:t>
            </a:r>
            <a:r>
              <a:rPr lang="en-US" dirty="0" smtClean="0"/>
              <a:t>34+(x+12)=79</a:t>
            </a:r>
            <a:endParaRPr lang="ru-RU" dirty="0" smtClean="0"/>
          </a:p>
          <a:p>
            <a:r>
              <a:rPr lang="ru-RU" dirty="0" smtClean="0"/>
              <a:t>Б)</a:t>
            </a:r>
            <a:r>
              <a:rPr lang="en-US" dirty="0" smtClean="0"/>
              <a:t>(x+159)*15:87=792</a:t>
            </a:r>
            <a:r>
              <a:rPr lang="ru-RU" dirty="0" smtClean="0"/>
              <a:t>         г)</a:t>
            </a:r>
            <a:r>
              <a:rPr lang="en-US" dirty="0" smtClean="0"/>
              <a:t>(</a:t>
            </a:r>
            <a:r>
              <a:rPr lang="ru-RU" dirty="0" smtClean="0"/>
              <a:t> </a:t>
            </a:r>
            <a:r>
              <a:rPr lang="en-US" dirty="0" smtClean="0"/>
              <a:t>340+x+120):6=790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181</TotalTime>
  <Words>807</Words>
  <Application>Microsoft Office PowerPoint</Application>
  <PresentationFormat>Экран (4:3)</PresentationFormat>
  <Paragraphs>97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Апекс</vt:lpstr>
      <vt:lpstr>Урок Математики</vt:lpstr>
      <vt:lpstr>Что же будет на уроке?</vt:lpstr>
      <vt:lpstr>Начнём!</vt:lpstr>
      <vt:lpstr>Занимательные задачи часть 1</vt:lpstr>
      <vt:lpstr>Занимательные задачи часть 2</vt:lpstr>
      <vt:lpstr>ОТВЕТЫ</vt:lpstr>
      <vt:lpstr>Ответы к части 2</vt:lpstr>
      <vt:lpstr>Что же дальше?</vt:lpstr>
      <vt:lpstr>Уравнения</vt:lpstr>
      <vt:lpstr>Ответы</vt:lpstr>
      <vt:lpstr>А дальше</vt:lpstr>
      <vt:lpstr>Ответ </vt:lpstr>
      <vt:lpstr>И примеры</vt:lpstr>
      <vt:lpstr>Ответы</vt:lpstr>
      <vt:lpstr>БАТТЛ для к1</vt:lpstr>
      <vt:lpstr>БАТТЛ для к2</vt:lpstr>
      <vt:lpstr>Иииии… РЕФЛЕКСИЯ</vt:lpstr>
      <vt:lpstr>ЗАДАЧИ!</vt:lpstr>
      <vt:lpstr> Связанные Задачи</vt:lpstr>
      <vt:lpstr>ОТВЕТЫ</vt:lpstr>
      <vt:lpstr>Что же вы запомнили за год? 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 Математики</dc:title>
  <dc:creator>Eberlort</dc:creator>
  <cp:lastModifiedBy>Пользователь</cp:lastModifiedBy>
  <cp:revision>23</cp:revision>
  <dcterms:created xsi:type="dcterms:W3CDTF">2014-05-24T02:48:30Z</dcterms:created>
  <dcterms:modified xsi:type="dcterms:W3CDTF">2015-11-06T08:51:23Z</dcterms:modified>
</cp:coreProperties>
</file>