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2" r:id="rId3"/>
    <p:sldId id="258" r:id="rId4"/>
    <p:sldId id="257" r:id="rId5"/>
    <p:sldId id="263" r:id="rId6"/>
    <p:sldId id="260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6" r:id="rId25"/>
    <p:sldId id="294" r:id="rId26"/>
    <p:sldId id="295" r:id="rId27"/>
    <p:sldId id="297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FF006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141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0A8B-1588-4874-BE50-5EB8A79BDCB4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95FA-0619-4F31-B997-31EA73D4E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95FA-0619-4F31-B997-31EA73D4EC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95FA-0619-4F31-B997-31EA73D4EC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F561-E669-4872-9F0F-236409194B7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539B-6924-4800-8E7B-7CB2A0E11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0"/>
            <a:ext cx="7772400" cy="3470265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РОССИЯ -РОДИНА МОЯ!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786190"/>
            <a:ext cx="3497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Классный час. 2 класс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07753" y="0"/>
            <a:ext cx="8072494" cy="11620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Герб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adoiskatelya_Super_Vklyucheno_vse_chto_mozhet_bit_interesno_kollekcioneram_i_poiskovikam_7DVD_Est_mnogo_interesnogo_na_etu_temu_-_smotrite_moi_loti_4819330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04266" y="1250157"/>
            <a:ext cx="3253318" cy="389889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-285776"/>
            <a:ext cx="3971924" cy="71437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600" i="1" dirty="0" smtClean="0">
                <a:solidFill>
                  <a:srgbClr val="0000CC"/>
                </a:solidFill>
              </a:rPr>
              <a:t>Герб России самый важный,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Знак отличия страны,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Есть на нём орёл двуглавый-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Власти символ и борьбы.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У орла блестит корона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И имеет три зубца-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Это веточки закона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На верхушечке венца.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Много лет народ боролся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За свободу, мир и власть.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Это зло поверг Георгий,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Змею он помог пропасть.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Красный цвет обозначает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Кровь, пролитую в борьбе,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Золотой отображает-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>Мощь, богатство на земле. </a:t>
            </a:r>
            <a:br>
              <a:rPr lang="ru-RU" sz="2600" i="1" dirty="0" smtClean="0">
                <a:solidFill>
                  <a:srgbClr val="0000CC"/>
                </a:solidFill>
              </a:rPr>
            </a:br>
            <a:r>
              <a:rPr lang="ru-RU" sz="2600" i="1" dirty="0" smtClean="0">
                <a:solidFill>
                  <a:srgbClr val="0000CC"/>
                </a:solidFill>
              </a:rPr>
              <a:t/>
            </a:r>
            <a:br>
              <a:rPr lang="ru-RU" sz="2600" i="1" dirty="0" smtClean="0">
                <a:solidFill>
                  <a:srgbClr val="0000CC"/>
                </a:solidFill>
              </a:rPr>
            </a:br>
            <a:endParaRPr lang="ru-RU" sz="26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00CC"/>
                </a:solidFill>
              </a:rPr>
              <a:t>Гимн</a:t>
            </a:r>
            <a:br>
              <a:rPr lang="ru-RU" sz="6000" b="1" i="1" dirty="0" smtClean="0">
                <a:solidFill>
                  <a:srgbClr val="0000CC"/>
                </a:solidFill>
              </a:rPr>
            </a:br>
            <a:r>
              <a:rPr lang="ru-RU" sz="2200" b="1" dirty="0" smtClean="0"/>
              <a:t>Текст Государственного гимна Российской Федерации</a:t>
            </a:r>
            <a:br>
              <a:rPr lang="ru-RU" sz="2200" b="1" dirty="0" smtClean="0"/>
            </a:br>
            <a:r>
              <a:rPr lang="ru-RU" sz="2200" b="1" dirty="0" smtClean="0"/>
              <a:t>(</a:t>
            </a:r>
            <a:r>
              <a:rPr lang="ru-RU" sz="2200" b="1" i="1" dirty="0" smtClean="0"/>
              <a:t>слова С.В.Михалкова</a:t>
            </a:r>
            <a:r>
              <a:rPr lang="ru-RU" sz="2200" b="1" dirty="0" smtClean="0"/>
              <a:t>) </a:t>
            </a:r>
            <a:br>
              <a:rPr lang="ru-RU" sz="2200" b="1" dirty="0" smtClean="0"/>
            </a:br>
            <a:endParaRPr lang="ru-RU" sz="2200" b="1" i="1" dirty="0">
              <a:solidFill>
                <a:srgbClr val="0000CC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-285784" y="1428736"/>
            <a:ext cx="4781584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Россия - священная наша держава,</a:t>
            </a:r>
            <a:br>
              <a:rPr lang="ru-RU" sz="2000" dirty="0" smtClean="0"/>
            </a:br>
            <a:r>
              <a:rPr lang="ru-RU" sz="2000" dirty="0" smtClean="0"/>
              <a:t>Россия - любимая наша страна.</a:t>
            </a:r>
            <a:br>
              <a:rPr lang="ru-RU" sz="2000" dirty="0" smtClean="0"/>
            </a:br>
            <a:r>
              <a:rPr lang="ru-RU" sz="2000" dirty="0" smtClean="0"/>
              <a:t>Могучая воля, великая слава -</a:t>
            </a:r>
            <a:br>
              <a:rPr lang="ru-RU" sz="2000" dirty="0" smtClean="0"/>
            </a:br>
            <a:r>
              <a:rPr lang="ru-RU" sz="2000" dirty="0" smtClean="0"/>
              <a:t>Твое достоянье на все времена!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Славься, Отечество наше свободное,</a:t>
            </a:r>
            <a:br>
              <a:rPr lang="ru-RU" sz="2000" dirty="0" smtClean="0"/>
            </a:br>
            <a:r>
              <a:rPr lang="ru-RU" sz="2000" dirty="0" smtClean="0"/>
              <a:t>Братских народов союз вековой,</a:t>
            </a:r>
            <a:br>
              <a:rPr lang="ru-RU" sz="2000" dirty="0" smtClean="0"/>
            </a:br>
            <a:r>
              <a:rPr lang="ru-RU" sz="2000" dirty="0" smtClean="0"/>
              <a:t>Предками данная мудрость народная!</a:t>
            </a:r>
            <a:br>
              <a:rPr lang="ru-RU" sz="2000" dirty="0" smtClean="0"/>
            </a:br>
            <a:r>
              <a:rPr lang="ru-RU" sz="2000" dirty="0" smtClean="0"/>
              <a:t>Славься, страна! Мы гордимся тобой!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От южных морей до полярного края</a:t>
            </a:r>
            <a:br>
              <a:rPr lang="ru-RU" sz="2000" dirty="0" smtClean="0"/>
            </a:br>
            <a:r>
              <a:rPr lang="ru-RU" sz="2000" dirty="0" smtClean="0"/>
              <a:t>Раскинулись наши леса и поля.</a:t>
            </a:r>
            <a:br>
              <a:rPr lang="ru-RU" sz="2000" dirty="0" smtClean="0"/>
            </a:br>
            <a:r>
              <a:rPr lang="ru-RU" sz="2000" dirty="0" smtClean="0"/>
              <a:t>Одна ты на свете! Одна ты такая -</a:t>
            </a:r>
            <a:br>
              <a:rPr lang="ru-RU" sz="2000" dirty="0" smtClean="0"/>
            </a:br>
            <a:r>
              <a:rPr lang="ru-RU" sz="2000" dirty="0" smtClean="0"/>
              <a:t>Хранимая Богом родная земля!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786314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Славься, Отечество наше свободное,</a:t>
            </a:r>
            <a:br>
              <a:rPr lang="ru-RU" sz="2000" dirty="0" smtClean="0"/>
            </a:br>
            <a:r>
              <a:rPr lang="ru-RU" sz="2000" dirty="0" smtClean="0"/>
              <a:t>Братских народов союз вековой,</a:t>
            </a:r>
            <a:br>
              <a:rPr lang="ru-RU" sz="2000" dirty="0" smtClean="0"/>
            </a:br>
            <a:r>
              <a:rPr lang="ru-RU" sz="2000" dirty="0" smtClean="0"/>
              <a:t>Предками данная мудрость народная!</a:t>
            </a:r>
            <a:br>
              <a:rPr lang="ru-RU" sz="2000" dirty="0" smtClean="0"/>
            </a:br>
            <a:r>
              <a:rPr lang="ru-RU" sz="2000" dirty="0" smtClean="0"/>
              <a:t>Славься, страна! Мы гордимся тобой!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Широкий простор для мечты и для жизни</a:t>
            </a:r>
            <a:br>
              <a:rPr lang="ru-RU" sz="2000" dirty="0" smtClean="0"/>
            </a:br>
            <a:r>
              <a:rPr lang="ru-RU" sz="2000" dirty="0" smtClean="0"/>
              <a:t>Грядущие нам открывают года.</a:t>
            </a:r>
            <a:br>
              <a:rPr lang="ru-RU" sz="2000" dirty="0" smtClean="0"/>
            </a:br>
            <a:r>
              <a:rPr lang="ru-RU" sz="2000" dirty="0" smtClean="0"/>
              <a:t>Нам силу дает наша верность Отчизне.</a:t>
            </a:r>
            <a:br>
              <a:rPr lang="ru-RU" sz="2000" dirty="0" smtClean="0"/>
            </a:br>
            <a:r>
              <a:rPr lang="ru-RU" sz="2000" dirty="0" smtClean="0"/>
              <a:t>Так было, так есть и так будет всегда!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Славься, Отечество наше свободное,</a:t>
            </a:r>
            <a:br>
              <a:rPr lang="ru-RU" sz="2000" dirty="0" smtClean="0"/>
            </a:br>
            <a:r>
              <a:rPr lang="ru-RU" sz="2000" dirty="0" smtClean="0"/>
              <a:t>Братских народов союз вековой,</a:t>
            </a:r>
            <a:br>
              <a:rPr lang="ru-RU" sz="2000" dirty="0" smtClean="0"/>
            </a:br>
            <a:r>
              <a:rPr lang="ru-RU" sz="2000" dirty="0" smtClean="0"/>
              <a:t>Предками данная мудрость народная!</a:t>
            </a:r>
            <a:br>
              <a:rPr lang="ru-RU" sz="2000" dirty="0" smtClean="0"/>
            </a:br>
            <a:r>
              <a:rPr lang="ru-RU" sz="2000" dirty="0" smtClean="0"/>
              <a:t>Славься, страна! Мы гордимся тобой!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В.В.Путин-президент РФ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6" name="Содержимое 5" descr="путин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9" y="1600200"/>
            <a:ext cx="3723678" cy="510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229600" cy="56102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                  Проверь себя.</a:t>
            </a:r>
          </a:p>
          <a:p>
            <a:r>
              <a:rPr lang="ru-RU" sz="4000" dirty="0" smtClean="0"/>
              <a:t>Как называется наша страна? </a:t>
            </a:r>
          </a:p>
          <a:p>
            <a:r>
              <a:rPr lang="ru-RU" sz="4000" dirty="0" smtClean="0"/>
              <a:t>Как называются люди, живущие в нашей стране? </a:t>
            </a:r>
          </a:p>
          <a:p>
            <a:r>
              <a:rPr lang="ru-RU" sz="4000" dirty="0" smtClean="0"/>
              <a:t>Что такое Конституция? </a:t>
            </a:r>
          </a:p>
          <a:p>
            <a:r>
              <a:rPr lang="ru-RU" sz="4000" dirty="0" smtClean="0"/>
              <a:t>Какой город является столицей России? </a:t>
            </a:r>
          </a:p>
          <a:p>
            <a:r>
              <a:rPr lang="ru-RU" sz="4000" dirty="0" smtClean="0"/>
              <a:t>Какие символы государства вы знаете?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62865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Прокофьев. </a:t>
            </a:r>
          </a:p>
          <a:p>
            <a:pPr>
              <a:buNone/>
            </a:pPr>
            <a:r>
              <a:rPr lang="ru-RU" b="1" dirty="0" smtClean="0"/>
              <a:t>Нет на свете родины милее, </a:t>
            </a:r>
          </a:p>
          <a:p>
            <a:pPr>
              <a:buNone/>
            </a:pPr>
            <a:r>
              <a:rPr lang="ru-RU" b="1" dirty="0" smtClean="0"/>
              <a:t>Где других лазурней небеса, </a:t>
            </a:r>
          </a:p>
          <a:p>
            <a:pPr>
              <a:buNone/>
            </a:pPr>
            <a:r>
              <a:rPr lang="ru-RU" b="1" dirty="0" smtClean="0"/>
              <a:t>Солнце ярче, звезды всех светлее, </a:t>
            </a:r>
          </a:p>
          <a:p>
            <a:pPr>
              <a:buNone/>
            </a:pPr>
            <a:r>
              <a:rPr lang="ru-RU" b="1" dirty="0" smtClean="0"/>
              <a:t>Где отрадны рощи и леса; </a:t>
            </a:r>
          </a:p>
          <a:p>
            <a:pPr>
              <a:buNone/>
            </a:pPr>
            <a:r>
              <a:rPr lang="ru-RU" b="1" dirty="0" smtClean="0"/>
              <a:t>                                       Где в реках стремительные воды </a:t>
            </a:r>
          </a:p>
          <a:p>
            <a:pPr>
              <a:buNone/>
            </a:pPr>
            <a:r>
              <a:rPr lang="ru-RU" b="1" dirty="0" smtClean="0"/>
              <a:t>                                         Голубеют, словно бирюза, </a:t>
            </a:r>
          </a:p>
          <a:p>
            <a:pPr>
              <a:buNone/>
            </a:pPr>
            <a:r>
              <a:rPr lang="ru-RU" b="1" dirty="0" smtClean="0"/>
              <a:t>                                         Где, когда настанет непогода, </a:t>
            </a:r>
          </a:p>
          <a:p>
            <a:pPr>
              <a:buNone/>
            </a:pPr>
            <a:r>
              <a:rPr lang="ru-RU" b="1" dirty="0" smtClean="0"/>
              <a:t>                                         Весь народ выходит, как гроза! </a:t>
            </a:r>
          </a:p>
          <a:p>
            <a:pPr>
              <a:buNone/>
            </a:pPr>
            <a:r>
              <a:rPr lang="ru-RU" b="1" dirty="0" smtClean="0"/>
              <a:t> Нет на свете Родины дороже. </a:t>
            </a:r>
          </a:p>
          <a:p>
            <a:pPr>
              <a:buNone/>
            </a:pPr>
            <a:r>
              <a:rPr lang="ru-RU" b="1" dirty="0" smtClean="0"/>
              <a:t>Надо все нам делать для нее, </a:t>
            </a:r>
          </a:p>
          <a:p>
            <a:pPr>
              <a:buNone/>
            </a:pPr>
            <a:r>
              <a:rPr lang="ru-RU" b="1" dirty="0" smtClean="0"/>
              <a:t>Чтобы день, который нами прожит, </a:t>
            </a:r>
          </a:p>
          <a:p>
            <a:pPr>
              <a:buNone/>
            </a:pPr>
            <a:r>
              <a:rPr lang="ru-RU" b="1" dirty="0" smtClean="0"/>
              <a:t>Каждым часом радовал ее.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685306_0_a68e_7b34788d_X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Содержимое 5" descr="russia_081020090931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58873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Найдите герб России</a:t>
            </a:r>
          </a:p>
        </p:txBody>
      </p:sp>
      <p:pic>
        <p:nvPicPr>
          <p:cNvPr id="4" name="Содержимое 3" descr="gerb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00125"/>
            <a:ext cx="2427287" cy="2603500"/>
          </a:xfrm>
        </p:spPr>
      </p:pic>
      <p:pic>
        <p:nvPicPr>
          <p:cNvPr id="5" name="Рисунок 4" descr="Gerb_1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75"/>
            <a:ext cx="2136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erbross_thum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786188"/>
            <a:ext cx="19954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taly_emble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857625"/>
            <a:ext cx="20558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86578" y="6286520"/>
            <a:ext cx="850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Россия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786190"/>
            <a:ext cx="1059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Франция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6286520"/>
            <a:ext cx="883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Италия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00438"/>
            <a:ext cx="22007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Великобритания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500174"/>
            <a:ext cx="842861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Российская Федерация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ny_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 Севастополь</a:t>
            </a:r>
            <a:endParaRPr lang="ru-RU" dirty="0"/>
          </a:p>
        </p:txBody>
      </p:sp>
      <p:pic>
        <p:nvPicPr>
          <p:cNvPr id="5" name="Содержимое 4" descr="sevastopol-2-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76" y="1214422"/>
            <a:ext cx="7827353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Покровский собор </a:t>
            </a:r>
            <a:endParaRPr lang="ru-RU" dirty="0"/>
          </a:p>
        </p:txBody>
      </p:sp>
      <p:pic>
        <p:nvPicPr>
          <p:cNvPr id="5" name="Содержимое 4" descr="sevastopol-3-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569996" cy="50435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Ушакову</a:t>
            </a:r>
            <a:endParaRPr lang="ru-RU" dirty="0"/>
          </a:p>
        </p:txBody>
      </p:sp>
      <p:pic>
        <p:nvPicPr>
          <p:cNvPr id="4" name="Содержимое 3" descr="sevastopol-7-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572428" cy="504513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Графская пристань</a:t>
            </a:r>
            <a:endParaRPr lang="ru-RU" dirty="0"/>
          </a:p>
        </p:txBody>
      </p:sp>
      <p:pic>
        <p:nvPicPr>
          <p:cNvPr id="3074" name="Picture 2" descr="C:\Users\галя\Desktop\родина\Новая папка\sevastopol-13-f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40616"/>
            <a:ext cx="7643866" cy="509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Нахимову</a:t>
            </a:r>
            <a:endParaRPr lang="ru-RU" dirty="0"/>
          </a:p>
        </p:txBody>
      </p:sp>
      <p:pic>
        <p:nvPicPr>
          <p:cNvPr id="4" name="Содержимое 3" descr="sevastopol-14-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93022"/>
            <a:ext cx="7494931" cy="499349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Севастопольская бухта</a:t>
            </a:r>
            <a:endParaRPr lang="ru-RU" dirty="0"/>
          </a:p>
        </p:txBody>
      </p:sp>
      <p:pic>
        <p:nvPicPr>
          <p:cNvPr id="6" name="Содержимое 5" descr="sevastopol-17-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50235"/>
            <a:ext cx="8030917" cy="53505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затонувшим кораблям</a:t>
            </a:r>
            <a:endParaRPr lang="ru-RU" dirty="0"/>
          </a:p>
        </p:txBody>
      </p:sp>
      <p:pic>
        <p:nvPicPr>
          <p:cNvPr id="4" name="Содержимое 3" descr="sevastopol-23-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97830"/>
            <a:ext cx="8066705" cy="537444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Красивейшее место планеты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11480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Крым - одно из красивейших мест планеты, увенчанное прекрасными творениями природы и человека, покоряющее вас своим особым романтическим настроем. А сколько волшебства в таких названиях, как Коктебель, Форос, Чуфут-Кале, Массандра, Балаклава, Кара-Даг, </a:t>
            </a:r>
            <a:r>
              <a:rPr lang="ru-RU" sz="2400" b="1" dirty="0" err="1" smtClean="0">
                <a:solidFill>
                  <a:srgbClr val="002060"/>
                </a:solidFill>
              </a:rPr>
              <a:t>Ай-Петри</a:t>
            </a:r>
            <a:r>
              <a:rPr lang="ru-RU" sz="2400" b="1" dirty="0" smtClean="0">
                <a:solidFill>
                  <a:srgbClr val="002060"/>
                </a:solidFill>
              </a:rPr>
              <a:t>, Ливадия… 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1369883123_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6612" y="1214422"/>
            <a:ext cx="4257396" cy="2391238"/>
          </a:xfrm>
          <a:prstGeom prst="rect">
            <a:avLst/>
          </a:prstGeom>
          <a:noFill/>
        </p:spPr>
      </p:pic>
      <p:pic>
        <p:nvPicPr>
          <p:cNvPr id="2052" name="Picture 4" descr="C:\Users\rekom\Desktop\081213201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09" y="3713232"/>
            <a:ext cx="4036761" cy="2716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114800" cy="47688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Именно о Крыме написал великий русский поэт А.С. Пушкин следующие строки: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Всё живо там, всё там очей отрада,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Сады татар, селенья, города;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Отражена волнами скал громада,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морской дали теряются суда,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Янтарь висит на лозах винограда;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лугах шумят бродящие стада...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1-tur-vyihodnogo-dnya-na-den-konstitutsii-kryim-p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40768"/>
            <a:ext cx="3571900" cy="2498601"/>
          </a:xfrm>
          <a:prstGeom prst="rect">
            <a:avLst/>
          </a:prstGeom>
          <a:noFill/>
        </p:spPr>
      </p:pic>
      <p:pic>
        <p:nvPicPr>
          <p:cNvPr id="3075" name="Picture 3" descr="C:\Users\rekom\Desktop\20130427152527_7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933056"/>
            <a:ext cx="3709789" cy="2473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 flipV="1">
            <a:off x="4500562" y="6643709"/>
            <a:ext cx="45719" cy="457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                   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1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С чего начинается Родина?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 С картинки в твоем букваре.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 С хороших и верных товарищей,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 Живущих в соседнем дворе. </a:t>
            </a:r>
          </a:p>
          <a:p>
            <a:pPr>
              <a:buNone/>
            </a:pPr>
            <a:r>
              <a:rPr lang="ru-RU" sz="2000" i="1" dirty="0" smtClean="0"/>
              <a:t> А может, она начинается </a:t>
            </a:r>
          </a:p>
          <a:p>
            <a:pPr>
              <a:buNone/>
            </a:pPr>
            <a:r>
              <a:rPr lang="ru-RU" sz="2000" i="1" dirty="0" smtClean="0"/>
              <a:t>С той песни, что пела нам мать, </a:t>
            </a:r>
          </a:p>
          <a:p>
            <a:pPr>
              <a:buNone/>
            </a:pPr>
            <a:r>
              <a:rPr lang="ru-RU" sz="2000" i="1" dirty="0" smtClean="0"/>
              <a:t>С того, что в любых испытаниях </a:t>
            </a:r>
          </a:p>
          <a:p>
            <a:pPr>
              <a:buNone/>
            </a:pPr>
            <a:r>
              <a:rPr lang="ru-RU" sz="2000" i="1" dirty="0" smtClean="0"/>
              <a:t>У нас никому не отнять.</a:t>
            </a:r>
          </a:p>
          <a:p>
            <a:pPr>
              <a:buNone/>
            </a:pPr>
            <a:r>
              <a:rPr lang="ru-RU" sz="2000" i="1" dirty="0" smtClean="0"/>
              <a:t>          С чего начинается Родина? </a:t>
            </a:r>
          </a:p>
          <a:p>
            <a:pPr>
              <a:buNone/>
            </a:pPr>
            <a:r>
              <a:rPr lang="ru-RU" sz="2000" i="1" dirty="0" smtClean="0"/>
              <a:t>          С заветной скамьи у ворот.                        </a:t>
            </a:r>
          </a:p>
          <a:p>
            <a:pPr>
              <a:buNone/>
            </a:pPr>
            <a:r>
              <a:rPr lang="ru-RU" sz="2000" i="1" dirty="0" smtClean="0"/>
              <a:t>          С той самой березки, что во поле, </a:t>
            </a:r>
          </a:p>
          <a:p>
            <a:pPr>
              <a:buNone/>
            </a:pPr>
            <a:r>
              <a:rPr lang="ru-RU" sz="2000" i="1" dirty="0" smtClean="0"/>
              <a:t>            Под ветром склоняясь, растет. </a:t>
            </a:r>
          </a:p>
          <a:p>
            <a:pPr>
              <a:buNone/>
            </a:pPr>
            <a:r>
              <a:rPr lang="ru-RU" sz="2000" i="1" dirty="0" smtClean="0"/>
              <a:t> А может, она начинается </a:t>
            </a:r>
          </a:p>
          <a:p>
            <a:pPr>
              <a:buNone/>
            </a:pPr>
            <a:r>
              <a:rPr lang="ru-RU" sz="2000" i="1" dirty="0" smtClean="0"/>
              <a:t>С весенней запевки скворца </a:t>
            </a:r>
          </a:p>
          <a:p>
            <a:pPr>
              <a:buNone/>
            </a:pPr>
            <a:r>
              <a:rPr lang="ru-RU" sz="2000" i="1" dirty="0" smtClean="0"/>
              <a:t>И с этой дороги проселочной, </a:t>
            </a:r>
          </a:p>
          <a:p>
            <a:pPr>
              <a:buNone/>
            </a:pPr>
            <a:r>
              <a:rPr lang="ru-RU" sz="2000" i="1" dirty="0" smtClean="0"/>
              <a:t>Которой не видно конца.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         С чего начинается Родина? </a:t>
            </a:r>
          </a:p>
          <a:p>
            <a:pPr>
              <a:buNone/>
            </a:pPr>
            <a:r>
              <a:rPr lang="ru-RU" sz="2000" i="1" dirty="0" smtClean="0"/>
              <a:t>                             </a:t>
            </a:r>
            <a:endParaRPr lang="ru-RU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Референдум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Совсем недавно, 18 марта 2014 г., после проведения референдума, был подписан международный договор о принятии Крыма и Севастополя в состав России. Создан новый Крымский федеральный округ в Российской Федерации. Безусловно, это очень значимое событие и наш сегодняшний урок будет посвящен Крыму и его влиянию на русскую историю и культуру.</a:t>
            </a:r>
          </a:p>
          <a:p>
            <a:endParaRPr lang="ru-RU" dirty="0"/>
          </a:p>
        </p:txBody>
      </p:sp>
      <p:pic>
        <p:nvPicPr>
          <p:cNvPr id="1026" name="Picture 2" descr="C:\Users\rekom\Desktop\103735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4038600" cy="3026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P920369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rot="20963422">
            <a:off x="234852" y="386427"/>
            <a:ext cx="4092204" cy="3069153"/>
          </a:xfrm>
        </p:spPr>
      </p:pic>
      <p:pic>
        <p:nvPicPr>
          <p:cNvPr id="6" name="Содержимое 5" descr="SDC1004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786959">
            <a:off x="5242845" y="372873"/>
            <a:ext cx="3619525" cy="2898272"/>
          </a:xfrm>
        </p:spPr>
      </p:pic>
      <p:pic>
        <p:nvPicPr>
          <p:cNvPr id="9" name="Рисунок 8" descr="P920373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93974">
            <a:off x="223993" y="3721966"/>
            <a:ext cx="3429024" cy="2857496"/>
          </a:xfrm>
          <a:prstGeom prst="rect">
            <a:avLst/>
          </a:prstGeom>
        </p:spPr>
      </p:pic>
      <p:pic>
        <p:nvPicPr>
          <p:cNvPr id="8" name="Рисунок 7" descr="P71583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77491" y="4333119"/>
            <a:ext cx="3366509" cy="2524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Малая Родина-это место , где ты родился и вырос.</a:t>
            </a:r>
            <a:endParaRPr lang="ru-RU" dirty="0"/>
          </a:p>
        </p:txBody>
      </p:sp>
      <p:pic>
        <p:nvPicPr>
          <p:cNvPr id="10" name="Рисунок 9" descr="0_4cff_e14600c1_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1435423">
            <a:off x="3236804" y="2733096"/>
            <a:ext cx="3286148" cy="362514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Москва-столица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145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3857629"/>
            <a:ext cx="4295428" cy="2891153"/>
          </a:xfrm>
        </p:spPr>
      </p:pic>
      <p:pic>
        <p:nvPicPr>
          <p:cNvPr id="5" name="Рисунок 4" descr="Moskau-hau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57604"/>
            <a:ext cx="3938664" cy="2890698"/>
          </a:xfrm>
          <a:prstGeom prst="rect">
            <a:avLst/>
          </a:prstGeom>
        </p:spPr>
      </p:pic>
      <p:pic>
        <p:nvPicPr>
          <p:cNvPr id="6" name="Рисунок 5" descr="12535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2272" y="214290"/>
            <a:ext cx="2756653" cy="3429000"/>
          </a:xfrm>
          <a:prstGeom prst="rect">
            <a:avLst/>
          </a:prstGeom>
        </p:spPr>
      </p:pic>
      <p:pic>
        <p:nvPicPr>
          <p:cNvPr id="7" name="Рисунок 6" descr="mskv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000108"/>
            <a:ext cx="4214843" cy="2726476"/>
          </a:xfrm>
          <a:prstGeom prst="rect">
            <a:avLst/>
          </a:prstGeom>
        </p:spPr>
      </p:pic>
      <p:pic>
        <p:nvPicPr>
          <p:cNvPr id="8" name="Содержимое 3" descr="714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3966847"/>
            <a:ext cx="4295428" cy="289115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oskau-hau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6" y="857232"/>
            <a:ext cx="2663514" cy="31056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Города России.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509394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072198" y="928670"/>
            <a:ext cx="2938966" cy="3161107"/>
          </a:xfrm>
        </p:spPr>
      </p:pic>
      <p:pic>
        <p:nvPicPr>
          <p:cNvPr id="12" name="Рисунок 11" descr="P710765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928926" y="785794"/>
            <a:ext cx="3000364" cy="3214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5140" y="3429000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Екатеринбург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342900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Омск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429000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Москва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St_%20Petersburg-delux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4143380"/>
            <a:ext cx="3357586" cy="2518190"/>
          </a:xfrm>
          <a:prstGeom prst="rect">
            <a:avLst/>
          </a:prstGeom>
        </p:spPr>
      </p:pic>
      <p:pic>
        <p:nvPicPr>
          <p:cNvPr id="11" name="Рисунок 10" descr="муром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00628" y="4232654"/>
            <a:ext cx="3429024" cy="2571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6334780"/>
            <a:ext cx="272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Санкт-Петербург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58" y="633478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Муром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Россия- многонациональная страна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Содержимое 3" descr="5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000792" cy="502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ГЛАВНЫЙ ЗАКОН РФ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2319018_0akonstituci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638" y="1600200"/>
            <a:ext cx="3193724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1210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52354" y="2071678"/>
            <a:ext cx="4167577" cy="35004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Символы государства Российского</a:t>
            </a:r>
            <a:endParaRPr lang="ru-RU" sz="5400" b="1" dirty="0">
              <a:solidFill>
                <a:srgbClr val="0000CC"/>
              </a:solidFill>
            </a:endParaRPr>
          </a:p>
        </p:txBody>
      </p:sp>
      <p:pic>
        <p:nvPicPr>
          <p:cNvPr id="4" name="Содержимое 3" descr="52189600_12459994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7496"/>
            <a:ext cx="4038600" cy="365843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5214942" cy="56864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Флаг российский наш окрашен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белый, синий, красный цвет.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Он трепещет в небе ясном,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его прекрасней нет.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Белый – символ мира, правды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душевной чистоты.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Синий – верности и веры,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Бескорыстной доброты.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Боль народа, кровь погибших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Отражает красный цвет.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Будем Родину любить мы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хранить её от бед.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71678"/>
            <a:ext cx="1309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Флаг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92D6F2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687</TotalTime>
  <Words>321</Words>
  <Application>Microsoft Office PowerPoint</Application>
  <PresentationFormat>Экран (4:3)</PresentationFormat>
  <Paragraphs>96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РОССИЯ -РОДИНА МОЯ!</vt:lpstr>
      <vt:lpstr>Российская Федерация</vt:lpstr>
      <vt:lpstr>Слайд 3</vt:lpstr>
      <vt:lpstr>Малая Родина-это место , где ты родился и вырос.</vt:lpstr>
      <vt:lpstr>Москва-столица России</vt:lpstr>
      <vt:lpstr>Города России.</vt:lpstr>
      <vt:lpstr>Россия- многонациональная страна</vt:lpstr>
      <vt:lpstr>ГЛАВНЫЙ ЗАКОН РФ</vt:lpstr>
      <vt:lpstr>Символы государства Российского</vt:lpstr>
      <vt:lpstr>Герб</vt:lpstr>
      <vt:lpstr>Гимн Текст Государственного гимна Российской Федерации (слова С.В.Михалкова)  </vt:lpstr>
      <vt:lpstr>В.В.Путин-президент РФ</vt:lpstr>
      <vt:lpstr>Слайд 13</vt:lpstr>
      <vt:lpstr>Слайд 14</vt:lpstr>
      <vt:lpstr>Слайд 15</vt:lpstr>
      <vt:lpstr>Слайд 16</vt:lpstr>
      <vt:lpstr>Слайд 17</vt:lpstr>
      <vt:lpstr>Слайд 18</vt:lpstr>
      <vt:lpstr>Найдите герб России</vt:lpstr>
      <vt:lpstr>Слайд 20</vt:lpstr>
      <vt:lpstr>Путешествие в Севастополь</vt:lpstr>
      <vt:lpstr>Покровский собор </vt:lpstr>
      <vt:lpstr>Памятник Ушакову</vt:lpstr>
      <vt:lpstr>Графская пристань</vt:lpstr>
      <vt:lpstr>Памятник Нахимову</vt:lpstr>
      <vt:lpstr>Севастопольская бухта</vt:lpstr>
      <vt:lpstr>Памятник затонувшим кораблям</vt:lpstr>
      <vt:lpstr>Красивейшее место планеты</vt:lpstr>
      <vt:lpstr>   Крым</vt:lpstr>
      <vt:lpstr>     Референдум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-РОДИНА МОЯ!</dc:title>
  <dc:creator>DNS</dc:creator>
  <cp:lastModifiedBy>галя</cp:lastModifiedBy>
  <cp:revision>86</cp:revision>
  <dcterms:created xsi:type="dcterms:W3CDTF">2011-02-01T11:35:37Z</dcterms:created>
  <dcterms:modified xsi:type="dcterms:W3CDTF">2015-11-07T12:52:14Z</dcterms:modified>
</cp:coreProperties>
</file>